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1" r:id="rId1"/>
  </p:sldMasterIdLst>
  <p:notesMasterIdLst>
    <p:notesMasterId r:id="rId22"/>
  </p:notesMasterIdLst>
  <p:handoutMasterIdLst>
    <p:handoutMasterId r:id="rId23"/>
  </p:handoutMasterIdLst>
  <p:sldIdLst>
    <p:sldId id="3806" r:id="rId2"/>
    <p:sldId id="3973" r:id="rId3"/>
    <p:sldId id="3974" r:id="rId4"/>
    <p:sldId id="3975" r:id="rId5"/>
    <p:sldId id="3976" r:id="rId6"/>
    <p:sldId id="3978" r:id="rId7"/>
    <p:sldId id="3981" r:id="rId8"/>
    <p:sldId id="3982" r:id="rId9"/>
    <p:sldId id="3983" r:id="rId10"/>
    <p:sldId id="3984" r:id="rId11"/>
    <p:sldId id="3985" r:id="rId12"/>
    <p:sldId id="3986" r:id="rId13"/>
    <p:sldId id="3987" r:id="rId14"/>
    <p:sldId id="3988" r:id="rId15"/>
    <p:sldId id="3989" r:id="rId16"/>
    <p:sldId id="3990" r:id="rId17"/>
    <p:sldId id="3991" r:id="rId18"/>
    <p:sldId id="3992" r:id="rId19"/>
    <p:sldId id="3995" r:id="rId20"/>
    <p:sldId id="3994" r:id="rId21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CoFo Sans" panose="020B0604020202020204" charset="-52"/>
      <p:regular r:id="rId28"/>
      <p:bold r:id="rId29"/>
      <p:italic r:id="rId30"/>
      <p:boldItalic r:id="rId31"/>
    </p:embeddedFont>
    <p:embeddedFont>
      <p:font typeface="CoFo Sans Medium" panose="020B0604020202020204" charset="-52"/>
      <p:regular r:id="rId32"/>
      <p:italic r:id="rId3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>
    <p:extLst>
      <p:ext uri="{19B8F6BF-5375-455C-9EA6-DF929625EA0E}">
        <p15:presenceInfo xmlns:p15="http://schemas.microsoft.com/office/powerpoint/2012/main" userId="S-1-5-21-1701381398-1125909616-1447102860-4191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BFC"/>
    <a:srgbClr val="000000"/>
    <a:srgbClr val="F5F5F5"/>
    <a:srgbClr val="AFC6E6"/>
    <a:srgbClr val="DFE5EF"/>
    <a:srgbClr val="BDDEFF"/>
    <a:srgbClr val="007DFF"/>
    <a:srgbClr val="FFFFFF"/>
    <a:srgbClr val="0088FF"/>
    <a:srgbClr val="1485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05" autoAdjust="0"/>
    <p:restoredTop sz="96327"/>
  </p:normalViewPr>
  <p:slideViewPr>
    <p:cSldViewPr snapToGrid="0">
      <p:cViewPr>
        <p:scale>
          <a:sx n="80" d="100"/>
          <a:sy n="80" d="100"/>
        </p:scale>
        <p:origin x="720" y="17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1F4A9D6F-AB47-AB07-E895-F7BA3FC2BB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500E1E0C-7A0E-F26B-FF73-8648AA98ABA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939A9E8-AD12-6E66-F211-F78F79C4C3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221121D-2233-CDBC-13EC-371D4D8BF19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69092655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t>20.05.2025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99951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BA8A5B-9BD1-4419-B5B0-7D99B5F48B04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982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351572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3511760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883ACEF5-8E32-0980-5938-1093A333A9B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2162753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09426269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9B81A07B-6C67-1470-D151-FED339B798A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84415827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68193748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A87E4B98-A78B-F42A-AAD0-61C16512BC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A1E355-C135-564F-F516-6E4868E0770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2FB0504E-5FBE-7480-1AA9-D086353C636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EEC63073-B6E4-E4BD-8C1D-40EA0C0368B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E692FD15-8848-1351-E818-9FDA9A5F788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21441170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4F00684-2B93-6FAF-AFBB-6C4178F668C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58388387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>
            <a:extLst>
              <a:ext uri="{FF2B5EF4-FFF2-40B4-BE49-F238E27FC236}">
                <a16:creationId xmlns:a16="http://schemas.microsoft.com/office/drawing/2014/main" id="{97B3B9FD-808C-A88A-059A-A37BE39C8300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9F6A913E-353A-6FA6-AB1B-DF35E1866101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36F88EAA-2F71-C9BD-EB1B-EE1EC07AFF4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30AEF17C-9D46-26AA-6281-8B6E28295A2B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9738769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39613511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9D1E8461-6A46-DB63-FFC2-07725166008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E631F5E-18BF-0A8F-5F23-F6D4BAC3669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5608275E-CC3A-02B4-9114-DAF9763BBBE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F2F957C7-C2EB-BF12-5583-891DC340B02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031142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DE2D3D-EAF3-1A49-00D5-8177CFF0074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804500"/>
      </p:ext>
    </p:extLst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CD72E085-3098-2544-B3A6-49016B525163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AECE9F51-5CF9-0C71-572D-36F56D2F1141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226C78E-2C54-65E2-AA7C-C8420424EC2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ED422AF-51ED-F4F9-77B4-DC4A5D17E6D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6DD635AE-E4C9-1421-AEC0-105E0F7E9C6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2D14C0D0-89B6-6A74-6906-2C95D6DCE5DE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02186451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5BC1545E-6D5A-0820-CFAB-FA329F9A0D30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4AC4E510-37FB-32EC-8197-CD9F5C0258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C74D5799-3527-35E3-B9B1-E440D7F0E03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97560C7-2DFA-A9CA-3329-655D28F20FD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85E428B8-F652-551F-D4A9-1AAA27A2752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5BCEC65A-DA46-02A7-99E8-5FEE4E9CC084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7F84A4A9-60FE-2520-7180-81F6F86FC23D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C1A8BE5-4743-31EC-A7F7-C66CAF24BFF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521E529-2908-860A-4F78-10B77A82359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E7851FE6-AAF4-2CEC-958A-2C1C48D0B35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12649327-9F79-37CE-47BC-F8BE069A798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52073569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AAE2923-0936-1C6B-FC22-EA847B5CE629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47EDBEE9-E665-9F53-BFA2-3CB2B0E9D63B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71208C1-F287-29D9-E38A-616EDAE3D88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62219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3267244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4AA46A88-2058-5C6C-01AF-5373E08F2A6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B5090E0-08E1-56C8-3794-90D3F7302F6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6E66D823-7493-C3D5-D476-900063BBEB4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18336942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2071502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2E4594C2-088F-10CA-1FDC-ABAA91B8D9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7CFEC08-A7A5-7F50-1F99-2569ABE38C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8C6A3C5-1795-2D73-E461-AFD8A40E5C3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3D0E3A27-067C-41E9-72B7-FC52E635F68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1FD68C17-A00E-498C-5AF9-A92A9448D16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DB13C0E-E43F-41D7-62E3-81897080AA5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28790185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5D9F142B-CAF7-6662-5360-96C637D8021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9E70486-66A0-B91F-1DAB-C9F57973D96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40C20FA3-2AE4-08F4-837A-EF2587D0191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>
            <a:extLst>
              <a:ext uri="{FF2B5EF4-FFF2-40B4-BE49-F238E27FC236}">
                <a16:creationId xmlns:a16="http://schemas.microsoft.com/office/drawing/2014/main" id="{F2D1FA44-219B-B0DA-65EE-B824C9A6A969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>
            <a:extLst>
              <a:ext uri="{FF2B5EF4-FFF2-40B4-BE49-F238E27FC236}">
                <a16:creationId xmlns:a16="http://schemas.microsoft.com/office/drawing/2014/main" id="{CAB0E73E-3D2E-470F-24E4-3400487E59B3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0D28D880-2793-A667-53F3-42C9E6617209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52019373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4896895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6700D825-91ED-BC26-7AAE-88EF4AEB62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ED3175EA-E207-F4DC-50A8-842BE9489A1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90444214-B915-101F-6679-FD481251A3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B3F0D368-30E2-ABD2-D304-713438D059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7E33DC8E-F8BF-02C2-7921-7114DBD8EE3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321AA0E-A92D-9247-7834-E5F4CCCC20B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113918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96A629B-ED5E-4ABC-9F02-76D8E2AEECD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FE75D6AF-73E2-0ADA-E386-14C68C0930FF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F7B7F7B2-7AFA-D467-F27A-A179684F04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  <p:extLst>
      <p:ext uri="{BB962C8B-B14F-4D97-AF65-F5344CB8AC3E}">
        <p14:creationId xmlns:p14="http://schemas.microsoft.com/office/powerpoint/2010/main" val="3882144057"/>
      </p:ext>
    </p:extLst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45593227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912ECD50-906F-FC24-3774-99C60A52B7D0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7543D2BD-4C63-3074-F66A-D69205EFD599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103576D-7B53-7020-5CBF-8DE674C4F428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7ACB401-9FF2-7572-4E3F-DF8A2958A773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EA5E840-6CD7-DEC3-1C07-45D064B2E10E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3EB16993-D466-B0B8-1720-7F797F08DA2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75E3011D-A54B-6078-EC3F-495A3EE9FD9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C136A016-79F9-C0E0-6B99-29E218EB017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5AC2A370-D35B-734D-AE5C-13C98B68BE3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F7A168D8-370B-8C0B-4F53-26472658635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D4C9D453-0909-0B91-0142-DF0F31E2096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000548E-B0AE-777A-72F8-CC3168857EC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FC0EC912-9D86-BD65-B732-A16B53F9ABC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413C3D77-04C6-FDB1-D1DE-1FB7D6C028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37428DC-1819-8B74-DA9F-04AD544E896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A39DF0A6-291A-22D1-CD8F-5378548AA19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A2CAEECD-AC91-20E8-2CE1-CF2B449E2AC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3913144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>
            <a:extLst>
              <a:ext uri="{FF2B5EF4-FFF2-40B4-BE49-F238E27FC236}">
                <a16:creationId xmlns:a16="http://schemas.microsoft.com/office/drawing/2014/main" id="{3E3C99E2-2743-FF36-A974-ADFCC472C8C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1E820513-7622-B1C2-9F7D-176750E8328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B7F14D64-4F48-B26B-B217-61C840C8AE8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83E7BA5D-3730-5EDF-1722-E802C9BFD64B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62201570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715586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C774E981-547F-CFB0-436C-AC8DF49CDC7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648E1983-F1F4-827B-DC6B-3A75A29AC62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0E92A533-BE7E-89E6-2E55-C9DC1F217C9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547C534E-E480-CAAC-1FBA-A8C63C32729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146906459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57319648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844E44DD-4D57-BC19-A9A6-32D969A0451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1E20DCC2-7462-9F17-5B4C-9F92FB4E073C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FFB262BA-94CA-6673-2CA3-53AD8475EB98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A08D55D4-E745-8700-90C4-152542B0D3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0BB81188-65C6-A012-B7CA-3A15AD0CCF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9244E365-50F5-D6EA-1262-EC6B0B9E44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19DA352D-E2FA-C42B-BEF3-FE8788EBC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FE3C4380-6612-89FD-2739-9A2B6F651E4E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E36CA570-7453-5236-A4F9-74693C5E756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E1673E9E-C209-ECE7-69CF-0A10BA5487E7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E4FE8065-C357-3739-1DEB-27304A46D15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239615436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BE04F432-3644-F25C-B133-14B38FB5F5D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>
            <a:extLst>
              <a:ext uri="{FF2B5EF4-FFF2-40B4-BE49-F238E27FC236}">
                <a16:creationId xmlns:a16="http://schemas.microsoft.com/office/drawing/2014/main" id="{7C0633A7-BE1D-7457-8156-E93D8058777D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>
            <a:extLst>
              <a:ext uri="{FF2B5EF4-FFF2-40B4-BE49-F238E27FC236}">
                <a16:creationId xmlns:a16="http://schemas.microsoft.com/office/drawing/2014/main" id="{C722763B-F450-A9B7-5817-BA9B010E77A8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>
            <a:extLst>
              <a:ext uri="{FF2B5EF4-FFF2-40B4-BE49-F238E27FC236}">
                <a16:creationId xmlns:a16="http://schemas.microsoft.com/office/drawing/2014/main" id="{C550BA98-6C45-A984-DF93-0701B80BB2B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>
            <a:extLst>
              <a:ext uri="{FF2B5EF4-FFF2-40B4-BE49-F238E27FC236}">
                <a16:creationId xmlns:a16="http://schemas.microsoft.com/office/drawing/2014/main" id="{DC75003B-9654-D412-381D-0E0A439D54CB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>
            <a:extLst>
              <a:ext uri="{FF2B5EF4-FFF2-40B4-BE49-F238E27FC236}">
                <a16:creationId xmlns:a16="http://schemas.microsoft.com/office/drawing/2014/main" id="{1AC741F4-4396-01D4-BE78-1EE1ED2074EC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>
            <a:extLst>
              <a:ext uri="{FF2B5EF4-FFF2-40B4-BE49-F238E27FC236}">
                <a16:creationId xmlns:a16="http://schemas.microsoft.com/office/drawing/2014/main" id="{D6306307-4055-9ECE-843D-14177C66E410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AAD2D874-472D-7B11-2326-B7282BB5905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421462607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05449671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EA605C05-2AFD-AF60-2F35-0F5000ABA4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B2251DA8-9287-BF5E-F3DA-8891D8ACFB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035C1E40-A8B5-8543-ED22-52E4ED7B417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3B1BC470-8B93-C914-E03B-86E9984E098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940AB038-3806-A9E6-E1E6-6666FB91CE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2AC246AE-181E-5717-F9D3-5BA80DDC4B8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476B0DE0-FC3B-6B49-1FC5-346AD89BBA5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1C365549-DB2C-389A-FB5C-818394C2A2C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406404567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5484524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5372261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9A5FDDF1-B51B-69BB-0C66-B1ADC385C835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Скругленный прямоугольник 3">
            <a:extLst>
              <a:ext uri="{FF2B5EF4-FFF2-40B4-BE49-F238E27FC236}">
                <a16:creationId xmlns:a16="http://schemas.microsoft.com/office/drawing/2014/main" id="{413FC8B5-83F5-6995-4F9F-468DD7321DD7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Скругленный прямоугольник 4">
            <a:extLst>
              <a:ext uri="{FF2B5EF4-FFF2-40B4-BE49-F238E27FC236}">
                <a16:creationId xmlns:a16="http://schemas.microsoft.com/office/drawing/2014/main" id="{1DBEC94B-5F15-5F7F-4360-07740CF0501F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28D14D90-F0BC-9E0B-620F-15B1FC1FBD65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7864DED-754B-42F9-CA7C-30502931EE80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58F9A76B-1F4B-90F8-9B5A-74FFE337BA97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CC4E21E7-2296-1683-8F68-AA6EB03A8D15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7D621641-7065-CAD6-DDD1-7435EA29677C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Текст 4">
            <a:extLst>
              <a:ext uri="{FF2B5EF4-FFF2-40B4-BE49-F238E27FC236}">
                <a16:creationId xmlns:a16="http://schemas.microsoft.com/office/drawing/2014/main" id="{885E0B73-E3D5-ABE5-0637-FD817647DC2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6A616A6A-9CE0-6472-C118-2AF3FAAECF7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>
            <a:extLst>
              <a:ext uri="{FF2B5EF4-FFF2-40B4-BE49-F238E27FC236}">
                <a16:creationId xmlns:a16="http://schemas.microsoft.com/office/drawing/2014/main" id="{6BD5636F-0711-DE61-7A24-BED54D42743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46A897C8-F26A-D591-49AE-07023179697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C2492E94-7C5D-4EEB-1A76-6DFFC419F5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28F38B76-AAFD-C74D-249A-20F9CC03E1C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F9214D19-3CFF-5B3B-4366-484EA9AF883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289F662D-6914-2282-AC00-DFCF132018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C21ACE1C-0B14-C58D-DAF9-B97C96591A2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2E92C32A-A923-7010-EC29-C9044BAA71E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06BC414C-9E3A-E824-851A-0238B5C16F9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090A4DFA-6D6F-31F0-2C94-C188B206F79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8F6A7DB3-A6AF-73AE-2EE7-DC92F35FECBD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8D7FEA53-B7F5-3E60-A88D-1FAF63045F4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63A3C3C7-DC51-44DB-A596-4F1742BB9E1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597A34A6-2CB5-F66B-B68C-90DC7A04C07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488623015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117883"/>
      </p:ext>
    </p:extLst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>
            <a:extLst>
              <a:ext uri="{FF2B5EF4-FFF2-40B4-BE49-F238E27FC236}">
                <a16:creationId xmlns:a16="http://schemas.microsoft.com/office/drawing/2014/main" id="{BDE53FE7-D931-4034-6365-F8B340C8CC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>
            <a:extLst>
              <a:ext uri="{FF2B5EF4-FFF2-40B4-BE49-F238E27FC236}">
                <a16:creationId xmlns:a16="http://schemas.microsoft.com/office/drawing/2014/main" id="{F031D93F-20D1-0906-9EDF-040A8F29B1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354651206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>
            <a:extLst>
              <a:ext uri="{FF2B5EF4-FFF2-40B4-BE49-F238E27FC236}">
                <a16:creationId xmlns:a16="http://schemas.microsoft.com/office/drawing/2014/main" id="{7097B5F9-E5D2-1116-D5D5-D52DFB2AF7D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025525757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00A7E657-2A75-45F4-98CD-A023A869BA3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481906061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57036173"/>
      </p:ext>
    </p:extLst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799BC7C0-32DC-7C5C-C973-0804205F3FA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>
            <a:extLst>
              <a:ext uri="{FF2B5EF4-FFF2-40B4-BE49-F238E27FC236}">
                <a16:creationId xmlns:a16="http://schemas.microsoft.com/office/drawing/2014/main" id="{9B32FFB2-A277-15C6-6A85-00F517B2B5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469239241"/>
      </p:ext>
    </p:extLst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340489898"/>
      </p:ext>
    </p:extLst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1CC9D233-257B-4311-9738-8E6F204DAE4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FC36DBE-14A6-70EC-7F77-AF51FB2A889A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4104705445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>
            <a:extLst>
              <a:ext uri="{FF2B5EF4-FFF2-40B4-BE49-F238E27FC236}">
                <a16:creationId xmlns:a16="http://schemas.microsoft.com/office/drawing/2014/main" id="{401402E6-13F1-A2E9-CF0A-19B7F11FF3A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51919535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429874664"/>
      </p:ext>
    </p:extLst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423842-810C-6583-599F-20F0405B0D29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7E8A7A45-CFCA-54E5-E520-51407FD117E7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Текст 4">
            <a:extLst>
              <a:ext uri="{FF2B5EF4-FFF2-40B4-BE49-F238E27FC236}">
                <a16:creationId xmlns:a16="http://schemas.microsoft.com/office/drawing/2014/main" id="{39B7962B-DED1-87E6-01DA-4B50AAFF0E6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1ADFA65A-1022-9227-9DE4-6A7A7A46063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930732924"/>
      </p:ext>
    </p:extLst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973238549"/>
      </p:ext>
    </p:extLst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07265DF0-5C9D-6540-AF5F-CC982A068FB3}"/>
              </a:ext>
            </a:extLst>
          </p:cNvPr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8BBE0DFB-0E8F-01B5-4C6B-A42E4B0884E2}"/>
              </a:ext>
            </a:extLst>
          </p:cNvPr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7A7D37D4-5B7E-2A5E-5BE5-DCB2BE5ACC3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0C9A01-6522-8D9E-43A6-8266542CACB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AD983B69-3937-8D79-6FA4-86B8C6C136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44C53F-922E-8C9E-9719-D0420B7E220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158691507"/>
      </p:ext>
    </p:extLst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AE59D84B-21BC-2F5C-C2C7-6E340C50BA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44AD7558-9074-2F4B-F4FE-5D8B0833416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>
            <a:extLst>
              <a:ext uri="{FF2B5EF4-FFF2-40B4-BE49-F238E27FC236}">
                <a16:creationId xmlns:a16="http://schemas.microsoft.com/office/drawing/2014/main" id="{2796F1ED-7E74-2960-6605-BA2F0B3F78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1249254244"/>
      </p:ext>
    </p:extLst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CC1F799-C05C-E25E-C743-ABA02A32905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CEE7232-80F1-6FFE-FC0D-F1B58043B4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2B75CADA-A515-185A-A236-D2C44D0DA1F1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C0DF9BE4-8E40-6C77-8228-BC2CF2E35EBA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42602299"/>
      </p:ext>
    </p:extLst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368983728"/>
      </p:ext>
    </p:extLst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E8DBA3BB-1112-9496-AB42-D90301D0B2D8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A52A98B-1C3B-6FC0-AD3A-52D8F58345A1}"/>
              </a:ext>
            </a:extLst>
          </p:cNvPr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24CC6A4D-6102-CB23-6B59-60A416A7850F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819D83AE-9648-2BE1-14E0-8646703AFAE8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EF166D2-DE6E-C269-AB2E-F8A4D4FD58E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39EC0DDD-D1B7-3F0C-7222-B0E996D2A35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41C971D3-B48E-FC22-3294-4A0E216FAA5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AD59B1EE-8CE7-54C1-01A7-AF2CCE42425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057572066"/>
      </p:ext>
    </p:extLst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551555751"/>
      </p:ext>
    </p:extLst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453C533-157A-ED9C-11AF-D62E7D0854EC}"/>
              </a:ext>
            </a:extLst>
          </p:cNvPr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7F4E6615-4251-3EFE-1FC4-8A0B155CBA14}"/>
              </a:ext>
            </a:extLst>
          </p:cNvPr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09B9E4BD-A5B1-B5AC-563F-2B77C3F6ADEE}"/>
              </a:ext>
            </a:extLst>
          </p:cNvPr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C32D6178-2003-0BCE-E543-9B62D924C8D2}"/>
              </a:ext>
            </a:extLst>
          </p:cNvPr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2B9035FA-884D-E6A2-946C-FC9B72FC583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3EEA9477-458F-781F-B6AF-4298AE56B9A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D72E4EEC-EEB3-3285-C0AF-8ACED4C5E7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40803004-BE95-4530-0CE7-AE7E0B3A6D2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3F0F3516-973F-92A9-A46B-682D7653CAB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05766F4-E326-F629-42D9-CCC3F8CED0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6EF18F44-8F36-B20A-0CE1-6119C94473C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DEE572B-54B7-BFF5-DDD5-82ADCEBD7769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212463827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>
            <a:extLst>
              <a:ext uri="{FF2B5EF4-FFF2-40B4-BE49-F238E27FC236}">
                <a16:creationId xmlns:a16="http://schemas.microsoft.com/office/drawing/2014/main" id="{AA94ECFD-99B4-3BA7-F527-08CBB36111E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503030202060203" pitchFamily="34" charset="0"/>
                <a:ea typeface="CoFo Sans Medium" panose="020B0503030202060203" pitchFamily="34" charset="0"/>
              </a:defRPr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807656204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0478DC82-ACEB-E80E-39F4-B4AB77DAA633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BABEE836-BA1D-2180-9AE6-859EED6F2A99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DE128ECF-E1D8-04ED-F93C-1C8EAF59D46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318769269"/>
      </p:ext>
    </p:extLst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473815295"/>
      </p:ext>
    </p:extLst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91B635CA-96A4-7AD1-5547-5A4112374036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851ECD17-63EA-E297-8306-5508E403BA27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CCC1322D-07A1-97C0-43B3-2C92799B60A7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Текст 4">
            <a:extLst>
              <a:ext uri="{FF2B5EF4-FFF2-40B4-BE49-F238E27FC236}">
                <a16:creationId xmlns:a16="http://schemas.microsoft.com/office/drawing/2014/main" id="{0FCBB0EA-0BFA-3952-E23C-42D1C0ABC0A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9D62EA5D-5B04-4799-F85A-D77E0173228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9A19E276-9CD7-3BA8-B95C-6E0D176CEA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4093732887"/>
      </p:ext>
    </p:extLst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418756437"/>
      </p:ext>
    </p:extLst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8A3D225A-5F35-4C1A-9636-0763B4F15187}"/>
              </a:ext>
            </a:extLst>
          </p:cNvPr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F9DFC2BF-F4FE-945B-BB81-9BBFE928792E}"/>
              </a:ext>
            </a:extLst>
          </p:cNvPr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6355B7A9-EC58-08DB-6CF0-4F27F4055F4F}"/>
              </a:ext>
            </a:extLst>
          </p:cNvPr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Текст 4">
            <a:extLst>
              <a:ext uri="{FF2B5EF4-FFF2-40B4-BE49-F238E27FC236}">
                <a16:creationId xmlns:a16="http://schemas.microsoft.com/office/drawing/2014/main" id="{0590AC6A-DD48-9899-D5EC-0B41C4358D1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1ECD6316-3255-BFC1-D68F-3B7AE7238AB1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71583E61-F077-614B-9021-D67D5F6FA1F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CB687091-DC26-4BAA-2F49-01C19AD1D79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81698BE6-E79E-190A-49AF-D16ED328052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2E8703A-2707-A71C-6A7F-5EB85CC9ADA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982781640"/>
      </p:ext>
    </p:extLst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>
            <a:extLst>
              <a:ext uri="{FF2B5EF4-FFF2-40B4-BE49-F238E27FC236}">
                <a16:creationId xmlns:a16="http://schemas.microsoft.com/office/drawing/2014/main" id="{4B42D62A-720D-6CDF-A19D-4B3FCF94B44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19A5918B-EC5E-4897-0BEF-324D5FD0F09B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>
            <a:extLst>
              <a:ext uri="{FF2B5EF4-FFF2-40B4-BE49-F238E27FC236}">
                <a16:creationId xmlns:a16="http://schemas.microsoft.com/office/drawing/2014/main" id="{BE6C37F6-E570-859D-20D3-8DBE6527EE48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838C3528-E342-FC72-408A-5CDF585409C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1A342409-4246-B387-9324-8DD052819722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>
            <a:extLst>
              <a:ext uri="{FF2B5EF4-FFF2-40B4-BE49-F238E27FC236}">
                <a16:creationId xmlns:a16="http://schemas.microsoft.com/office/drawing/2014/main" id="{9990A71B-6F07-292F-92CB-88DB7EDF07B5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438868462"/>
      </p:ext>
    </p:extLst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432845387"/>
      </p:ext>
    </p:extLst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683BB279-2459-CB2C-0451-AF89C1CEF6BC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D67009BD-7452-34FC-B58F-130BBC809EAF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7447C956-1E0D-0F5B-B620-5A2D2B7F84C7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D5930E85-83CF-1F5E-011A-2E9371FF0FB7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2396678E-0A16-8A18-6B98-5FAFE52F7595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A40EB918-97E1-6E7B-B564-32C69ED8AFA2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9E26B505-F0E3-F590-E53A-3E493718DA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F10253A0-E839-0FC9-F12C-F873339D40C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6C806384-8B85-5875-9C50-66F94EF6AFB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87342D65-B8E1-797F-08C1-6315852D534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8AFD982B-064D-D26E-FBD8-6494EEE4C22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57A2E7B9-2525-CF24-CF99-7215C59BD77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811274720"/>
      </p:ext>
    </p:extLst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039741007"/>
      </p:ext>
    </p:extLst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FC9A10E5-135F-B72F-F64F-A96FBAA0D624}"/>
              </a:ext>
            </a:extLst>
          </p:cNvPr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4FA45110-B77A-04AA-3BAF-CA7153A6C919}"/>
              </a:ext>
            </a:extLst>
          </p:cNvPr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354AB2D-1A06-1C39-8E23-8A14A0066AC5}"/>
              </a:ext>
            </a:extLst>
          </p:cNvPr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2D9B29C6-AFC7-2952-0872-0074D8095385}"/>
              </a:ext>
            </a:extLst>
          </p:cNvPr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515466FE-7CB2-6B4E-8C22-52FA4974D8B2}"/>
              </a:ext>
            </a:extLst>
          </p:cNvPr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49755763-BEE6-1FA0-F7E7-B2F9D447C6B5}"/>
              </a:ext>
            </a:extLst>
          </p:cNvPr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7E8201DC-4305-8442-A528-71B5B8385E4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46B9EBC2-3112-DC4D-D4CA-5FEBAD00C8D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2B1F5AD5-8E27-34CF-CAE9-671E9B5CE16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546F4094-FC3D-686B-F4CE-3E7AD654AB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7F5F6F7D-E00C-2AE7-75BC-8A32942024B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D26ABE6B-6CC9-8CF9-CE34-93E1EB3B66A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11069AD8-5C3F-D26E-2CF7-12142465A6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F082C48C-CBCB-CE91-0AC3-9FD7F18CDFF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58BE1675-E1D1-0DBF-5007-B855C03DDFA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74C4F857-9226-0881-54E5-3660FED8686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F5CA349A-0D22-C45F-3385-B502EF90F53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1251647E-4CDE-7303-E381-E39AF15254E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844508262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>
            <a:extLst>
              <a:ext uri="{FF2B5EF4-FFF2-40B4-BE49-F238E27FC236}">
                <a16:creationId xmlns:a16="http://schemas.microsoft.com/office/drawing/2014/main" id="{416629DB-67B6-3CA2-09DE-6039FE3231F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1185632242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B1F64AD3-13AA-9037-C520-5083D37A039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F957AD7C-61E5-CB25-5C25-2F43B0F1A39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568B4D7D-F3EC-EBA6-08FA-4D9DBF5F27A5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10A685E-A663-67BE-6B10-A5BB17B357D9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305588626"/>
      </p:ext>
    </p:extLst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612269866"/>
      </p:ext>
    </p:extLst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D70616B3-EAEB-3391-0322-8B9F5F5EE07E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E18572FB-9C8B-46D8-E19B-105D41B01BA7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88C45472-69AB-6303-697E-7D94927DE8E6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AD253B8E-1171-C420-DDC2-584D3AFAEF76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Текст 4">
            <a:extLst>
              <a:ext uri="{FF2B5EF4-FFF2-40B4-BE49-F238E27FC236}">
                <a16:creationId xmlns:a16="http://schemas.microsoft.com/office/drawing/2014/main" id="{042BE894-9A0B-1213-D5F2-DD14CD076BF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>
            <a:extLst>
              <a:ext uri="{FF2B5EF4-FFF2-40B4-BE49-F238E27FC236}">
                <a16:creationId xmlns:a16="http://schemas.microsoft.com/office/drawing/2014/main" id="{47DE3FB8-AE11-5CAD-700C-DEAEBEFF81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>
            <a:extLst>
              <a:ext uri="{FF2B5EF4-FFF2-40B4-BE49-F238E27FC236}">
                <a16:creationId xmlns:a16="http://schemas.microsoft.com/office/drawing/2014/main" id="{A8607C9B-5F56-21D5-0003-A54D744CBDF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>
            <a:extLst>
              <a:ext uri="{FF2B5EF4-FFF2-40B4-BE49-F238E27FC236}">
                <a16:creationId xmlns:a16="http://schemas.microsoft.com/office/drawing/2014/main" id="{45F3801C-444C-6FFE-9D9A-1230DA70EC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761798684"/>
      </p:ext>
    </p:extLst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3390917422"/>
      </p:ext>
    </p:extLst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86A2657A-FE27-E8A9-ADFC-3AB06DBBD166}"/>
              </a:ext>
            </a:extLst>
          </p:cNvPr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292CEE20-0658-B452-FBF2-D02E190AAC83}"/>
              </a:ext>
            </a:extLst>
          </p:cNvPr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4993784F-F46C-CC85-934F-3D33CB30C0C3}"/>
              </a:ext>
            </a:extLst>
          </p:cNvPr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1F748D1A-BE87-2AC1-CAC8-32B0CD2EABF9}"/>
              </a:ext>
            </a:extLst>
          </p:cNvPr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Текст 4">
            <a:extLst>
              <a:ext uri="{FF2B5EF4-FFF2-40B4-BE49-F238E27FC236}">
                <a16:creationId xmlns:a16="http://schemas.microsoft.com/office/drawing/2014/main" id="{044E6B6A-0FF8-A4FE-C9F0-2E3DE66C2A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>
            <a:extLst>
              <a:ext uri="{FF2B5EF4-FFF2-40B4-BE49-F238E27FC236}">
                <a16:creationId xmlns:a16="http://schemas.microsoft.com/office/drawing/2014/main" id="{1A5A64ED-A41F-955A-8CA1-C05D1ABFF1E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>
            <a:extLst>
              <a:ext uri="{FF2B5EF4-FFF2-40B4-BE49-F238E27FC236}">
                <a16:creationId xmlns:a16="http://schemas.microsoft.com/office/drawing/2014/main" id="{5C0137D7-4A60-282D-A637-52294303150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>
            <a:extLst>
              <a:ext uri="{FF2B5EF4-FFF2-40B4-BE49-F238E27FC236}">
                <a16:creationId xmlns:a16="http://schemas.microsoft.com/office/drawing/2014/main" id="{D0D6F9A3-3CFF-576D-FEA9-FAD08C15D87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4555E0E3-49EF-A141-97FA-E3EA642EA3B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EE1CA5D3-180C-C19C-2867-89CFAE6957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95D4B095-18EF-9E93-D244-1DDBB467AD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936027AC-63C7-E9A4-5272-8B802A39653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1553535761"/>
      </p:ext>
    </p:extLst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>
            <a:extLst>
              <a:ext uri="{FF2B5EF4-FFF2-40B4-BE49-F238E27FC236}">
                <a16:creationId xmlns:a16="http://schemas.microsoft.com/office/drawing/2014/main" id="{9EBBB54C-2646-6D5C-76D9-BC1C7DD8AFB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F91FC4B-6A8C-B092-8DC6-60C1250BF1D6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30E9D3A7-B657-537D-BB13-FCEDCF92432A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2400AB1C-CFFE-766E-7389-2AAE1EBEE355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>
            <a:extLst>
              <a:ext uri="{FF2B5EF4-FFF2-40B4-BE49-F238E27FC236}">
                <a16:creationId xmlns:a16="http://schemas.microsoft.com/office/drawing/2014/main" id="{A197C71E-F699-B5FA-FF9D-B6AE9FAA80E8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593DB8A8-5FBE-7EB8-B420-76B9D156C375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>
            <a:extLst>
              <a:ext uri="{FF2B5EF4-FFF2-40B4-BE49-F238E27FC236}">
                <a16:creationId xmlns:a16="http://schemas.microsoft.com/office/drawing/2014/main" id="{107C25C0-AFC3-51EC-FE75-27C5B10E04E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>
            <a:extLst>
              <a:ext uri="{FF2B5EF4-FFF2-40B4-BE49-F238E27FC236}">
                <a16:creationId xmlns:a16="http://schemas.microsoft.com/office/drawing/2014/main" id="{F3E8AB22-981A-C1C1-D581-DDE99B4E2E83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  <p:extLst>
      <p:ext uri="{BB962C8B-B14F-4D97-AF65-F5344CB8AC3E}">
        <p14:creationId xmlns:p14="http://schemas.microsoft.com/office/powerpoint/2010/main" val="2947407965"/>
      </p:ext>
    </p:extLst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843567564"/>
      </p:ext>
    </p:extLst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>
            <a:extLst>
              <a:ext uri="{FF2B5EF4-FFF2-40B4-BE49-F238E27FC236}">
                <a16:creationId xmlns:a16="http://schemas.microsoft.com/office/drawing/2014/main" id="{AF92FB23-F1EF-D978-0F8B-599DFB50C553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8" name="Скругленный прямоугольник 7">
            <a:extLst>
              <a:ext uri="{FF2B5EF4-FFF2-40B4-BE49-F238E27FC236}">
                <a16:creationId xmlns:a16="http://schemas.microsoft.com/office/drawing/2014/main" id="{FD7FC78D-BBFF-887D-69B5-082685F1041B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9818AC1C-BD25-7D8F-1CC7-44000932A89C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C3B8161B-0790-2ED7-1665-5D3353E1595F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3" name="Скругленный прямоугольник 12">
            <a:extLst>
              <a:ext uri="{FF2B5EF4-FFF2-40B4-BE49-F238E27FC236}">
                <a16:creationId xmlns:a16="http://schemas.microsoft.com/office/drawing/2014/main" id="{42133261-6D2D-26C0-5C5D-ED274C2EE673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4" name="Скругленный прямоугольник 13">
            <a:extLst>
              <a:ext uri="{FF2B5EF4-FFF2-40B4-BE49-F238E27FC236}">
                <a16:creationId xmlns:a16="http://schemas.microsoft.com/office/drawing/2014/main" id="{E14A07FF-354A-5FCC-F0A5-8870DC930B1A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9" name="Скругленный прямоугольник 18">
            <a:extLst>
              <a:ext uri="{FF2B5EF4-FFF2-40B4-BE49-F238E27FC236}">
                <a16:creationId xmlns:a16="http://schemas.microsoft.com/office/drawing/2014/main" id="{A4D49B59-5CBC-0BFA-2A8F-63B2100A4717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0" name="Скругленный прямоугольник 19">
            <a:extLst>
              <a:ext uri="{FF2B5EF4-FFF2-40B4-BE49-F238E27FC236}">
                <a16:creationId xmlns:a16="http://schemas.microsoft.com/office/drawing/2014/main" id="{12C3C0CC-B3E5-F33F-30C2-EF087A5327A2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1" name="Текст 4">
            <a:extLst>
              <a:ext uri="{FF2B5EF4-FFF2-40B4-BE49-F238E27FC236}">
                <a16:creationId xmlns:a16="http://schemas.microsoft.com/office/drawing/2014/main" id="{A11039E5-01AF-157E-B35F-773617B9523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>
            <a:extLst>
              <a:ext uri="{FF2B5EF4-FFF2-40B4-BE49-F238E27FC236}">
                <a16:creationId xmlns:a16="http://schemas.microsoft.com/office/drawing/2014/main" id="{8E5C45EC-86AF-45D7-22A8-8C168C33333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>
            <a:extLst>
              <a:ext uri="{FF2B5EF4-FFF2-40B4-BE49-F238E27FC236}">
                <a16:creationId xmlns:a16="http://schemas.microsoft.com/office/drawing/2014/main" id="{143E4B1A-330B-0174-EB50-93AEE11960B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>
            <a:extLst>
              <a:ext uri="{FF2B5EF4-FFF2-40B4-BE49-F238E27FC236}">
                <a16:creationId xmlns:a16="http://schemas.microsoft.com/office/drawing/2014/main" id="{A8049EBF-ACAF-ACFB-C71B-EEE69F2CAA9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>
            <a:extLst>
              <a:ext uri="{FF2B5EF4-FFF2-40B4-BE49-F238E27FC236}">
                <a16:creationId xmlns:a16="http://schemas.microsoft.com/office/drawing/2014/main" id="{159C48FD-151D-0615-0702-A59E40AF7BD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>
            <a:extLst>
              <a:ext uri="{FF2B5EF4-FFF2-40B4-BE49-F238E27FC236}">
                <a16:creationId xmlns:a16="http://schemas.microsoft.com/office/drawing/2014/main" id="{0B8CBBA4-868F-FCF5-C751-73101A8654C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>
            <a:extLst>
              <a:ext uri="{FF2B5EF4-FFF2-40B4-BE49-F238E27FC236}">
                <a16:creationId xmlns:a16="http://schemas.microsoft.com/office/drawing/2014/main" id="{DB32DD79-E2BC-6A5C-3154-0A279F1762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>
            <a:extLst>
              <a:ext uri="{FF2B5EF4-FFF2-40B4-BE49-F238E27FC236}">
                <a16:creationId xmlns:a16="http://schemas.microsoft.com/office/drawing/2014/main" id="{B204C8CA-E2CF-EABF-6A05-ADC8F0EA39A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54060380"/>
      </p:ext>
    </p:extLst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909460342"/>
      </p:ext>
    </p:extLst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>
            <a:extLst>
              <a:ext uri="{FF2B5EF4-FFF2-40B4-BE49-F238E27FC236}">
                <a16:creationId xmlns:a16="http://schemas.microsoft.com/office/drawing/2014/main" id="{7F98E639-6BC9-FAC8-9786-366ED41A98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6183733E-FF56-25CC-EF92-1925426E0EE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C33CC4D-F850-5516-7E08-B64715CBD07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>
            <a:extLst>
              <a:ext uri="{FF2B5EF4-FFF2-40B4-BE49-F238E27FC236}">
                <a16:creationId xmlns:a16="http://schemas.microsoft.com/office/drawing/2014/main" id="{1606062B-4A11-873B-B524-087BCF81C7DD}"/>
              </a:ext>
            </a:extLst>
          </p:cNvPr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4B74169F-2547-57CF-89D5-EAB1DE79423C}"/>
              </a:ext>
            </a:extLst>
          </p:cNvPr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0" name="Скругленный прямоугольник 9">
            <a:extLst>
              <a:ext uri="{FF2B5EF4-FFF2-40B4-BE49-F238E27FC236}">
                <a16:creationId xmlns:a16="http://schemas.microsoft.com/office/drawing/2014/main" id="{D4F0D80A-465D-25EC-B7B9-069E91206A75}"/>
              </a:ext>
            </a:extLst>
          </p:cNvPr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1" name="Скругленный прямоугольник 10">
            <a:extLst>
              <a:ext uri="{FF2B5EF4-FFF2-40B4-BE49-F238E27FC236}">
                <a16:creationId xmlns:a16="http://schemas.microsoft.com/office/drawing/2014/main" id="{875503D3-2508-3FB3-7F87-C94D0C48C58A}"/>
              </a:ext>
            </a:extLst>
          </p:cNvPr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5" name="Скругленный прямоугольник 14">
            <a:extLst>
              <a:ext uri="{FF2B5EF4-FFF2-40B4-BE49-F238E27FC236}">
                <a16:creationId xmlns:a16="http://schemas.microsoft.com/office/drawing/2014/main" id="{E80B66FD-60B7-989C-7545-B09237BED968}"/>
              </a:ext>
            </a:extLst>
          </p:cNvPr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6" name="Скругленный прямоугольник 15">
            <a:extLst>
              <a:ext uri="{FF2B5EF4-FFF2-40B4-BE49-F238E27FC236}">
                <a16:creationId xmlns:a16="http://schemas.microsoft.com/office/drawing/2014/main" id="{38EA5524-DFC0-ECE4-36DD-FC07D3068C7D}"/>
              </a:ext>
            </a:extLst>
          </p:cNvPr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7" name="Скругленный прямоугольник 16">
            <a:extLst>
              <a:ext uri="{FF2B5EF4-FFF2-40B4-BE49-F238E27FC236}">
                <a16:creationId xmlns:a16="http://schemas.microsoft.com/office/drawing/2014/main" id="{62FC7EF4-DFC7-9CBB-EAE8-8FF686945324}"/>
              </a:ext>
            </a:extLst>
          </p:cNvPr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09119B0E-1229-3D84-A1CB-72729A0012AA}"/>
              </a:ext>
            </a:extLst>
          </p:cNvPr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/>
            </a:endParaRPr>
          </a:p>
        </p:txBody>
      </p:sp>
      <p:sp>
        <p:nvSpPr>
          <p:cNvPr id="29" name="Текст 4">
            <a:extLst>
              <a:ext uri="{FF2B5EF4-FFF2-40B4-BE49-F238E27FC236}">
                <a16:creationId xmlns:a16="http://schemas.microsoft.com/office/drawing/2014/main" id="{F6DA1C90-F688-6423-8678-722FF3FA8E1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>
            <a:extLst>
              <a:ext uri="{FF2B5EF4-FFF2-40B4-BE49-F238E27FC236}">
                <a16:creationId xmlns:a16="http://schemas.microsoft.com/office/drawing/2014/main" id="{A662EF5D-5D71-4895-6ABA-E13009BDAC8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>
            <a:extLst>
              <a:ext uri="{FF2B5EF4-FFF2-40B4-BE49-F238E27FC236}">
                <a16:creationId xmlns:a16="http://schemas.microsoft.com/office/drawing/2014/main" id="{841CA6B7-B959-2D55-B396-FB00680DEC0C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>
            <a:extLst>
              <a:ext uri="{FF2B5EF4-FFF2-40B4-BE49-F238E27FC236}">
                <a16:creationId xmlns:a16="http://schemas.microsoft.com/office/drawing/2014/main" id="{4B4C10E0-AED1-9BA5-9862-743AE9DA628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>
            <a:extLst>
              <a:ext uri="{FF2B5EF4-FFF2-40B4-BE49-F238E27FC236}">
                <a16:creationId xmlns:a16="http://schemas.microsoft.com/office/drawing/2014/main" id="{BAEB5219-C857-6F7E-EF5F-730DAB6CD43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>
            <a:extLst>
              <a:ext uri="{FF2B5EF4-FFF2-40B4-BE49-F238E27FC236}">
                <a16:creationId xmlns:a16="http://schemas.microsoft.com/office/drawing/2014/main" id="{60634F84-4B1F-D557-134B-3583ADFB012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>
            <a:extLst>
              <a:ext uri="{FF2B5EF4-FFF2-40B4-BE49-F238E27FC236}">
                <a16:creationId xmlns:a16="http://schemas.microsoft.com/office/drawing/2014/main" id="{5BDB21DD-21AC-D2A4-17A6-BB189DAE295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>
            <a:extLst>
              <a:ext uri="{FF2B5EF4-FFF2-40B4-BE49-F238E27FC236}">
                <a16:creationId xmlns:a16="http://schemas.microsoft.com/office/drawing/2014/main" id="{B64C15E7-08CF-2840-BC72-4C0EE5EA725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>
            <a:extLst>
              <a:ext uri="{FF2B5EF4-FFF2-40B4-BE49-F238E27FC236}">
                <a16:creationId xmlns:a16="http://schemas.microsoft.com/office/drawing/2014/main" id="{4522E74A-B39E-732E-FA0B-2A43137CFF2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>
            <a:extLst>
              <a:ext uri="{FF2B5EF4-FFF2-40B4-BE49-F238E27FC236}">
                <a16:creationId xmlns:a16="http://schemas.microsoft.com/office/drawing/2014/main" id="{887E8233-87C8-7ECD-E11E-0F123DC71B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>
            <a:extLst>
              <a:ext uri="{FF2B5EF4-FFF2-40B4-BE49-F238E27FC236}">
                <a16:creationId xmlns:a16="http://schemas.microsoft.com/office/drawing/2014/main" id="{FCC5ACF9-5472-7E73-D2F8-66FEF8A95C49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>
            <a:extLst>
              <a:ext uri="{FF2B5EF4-FFF2-40B4-BE49-F238E27FC236}">
                <a16:creationId xmlns:a16="http://schemas.microsoft.com/office/drawing/2014/main" id="{C862E498-2EBD-C03C-37D3-7E55871621C5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>
            <a:extLst>
              <a:ext uri="{FF2B5EF4-FFF2-40B4-BE49-F238E27FC236}">
                <a16:creationId xmlns:a16="http://schemas.microsoft.com/office/drawing/2014/main" id="{22DA8EEE-DBA4-FC71-9BF5-7C5E7E5BF25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>
            <a:extLst>
              <a:ext uri="{FF2B5EF4-FFF2-40B4-BE49-F238E27FC236}">
                <a16:creationId xmlns:a16="http://schemas.microsoft.com/office/drawing/2014/main" id="{8911A627-1C6D-AA05-8D64-93D50AEEF70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>
            <a:extLst>
              <a:ext uri="{FF2B5EF4-FFF2-40B4-BE49-F238E27FC236}">
                <a16:creationId xmlns:a16="http://schemas.microsoft.com/office/drawing/2014/main" id="{5252F260-40FD-6A7C-6A8B-BBE1B5CFC74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>
            <a:extLst>
              <a:ext uri="{FF2B5EF4-FFF2-40B4-BE49-F238E27FC236}">
                <a16:creationId xmlns:a16="http://schemas.microsoft.com/office/drawing/2014/main" id="{E5731A3C-3A6E-F1E8-159F-EF5A03AA860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  <p:extLst>
      <p:ext uri="{BB962C8B-B14F-4D97-AF65-F5344CB8AC3E}">
        <p14:creationId xmlns:p14="http://schemas.microsoft.com/office/powerpoint/2010/main" val="238124180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3637919168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7BD0119F-BD3E-9E80-7DF6-932C8377C29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3DDDF-876A-1984-C66E-771A3BF2B66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16" indent="0">
              <a:buNone/>
              <a:defRPr sz="2000"/>
            </a:lvl2pPr>
            <a:lvl3pPr marL="635032" indent="0">
              <a:buNone/>
              <a:defRPr sz="2000"/>
            </a:lvl3pPr>
            <a:lvl4pPr marL="952548" indent="0">
              <a:buNone/>
              <a:defRPr sz="2000"/>
            </a:lvl4pPr>
            <a:lvl5pPr marL="1270063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  <p:extLst>
      <p:ext uri="{BB962C8B-B14F-4D97-AF65-F5344CB8AC3E}">
        <p14:creationId xmlns:p14="http://schemas.microsoft.com/office/powerpoint/2010/main" val="2314505020"/>
      </p:ext>
    </p:extLst>
  </p:cSld>
  <p:clrMapOvr>
    <a:masterClrMapping/>
  </p:clrMapOvr>
  <p:transition spd="med"/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image" Target="../media/image2.png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D1F864E-6E13-C812-9DCC-A52E7B054A53}"/>
              </a:ext>
            </a:extLst>
          </p:cNvPr>
          <p:cNvPicPr>
            <a:picLocks/>
          </p:cNvPicPr>
          <p:nvPr userDrawn="1"/>
        </p:nvPicPr>
        <p:blipFill>
          <a:blip r:embed="rId8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0CBF6884-BCFF-81E7-E3A8-1C4524D043CE}"/>
              </a:ext>
            </a:extLst>
          </p:cNvPr>
          <p:cNvPicPr>
            <a:picLocks noChangeAspect="1"/>
          </p:cNvPicPr>
          <p:nvPr userDrawn="1"/>
        </p:nvPicPr>
        <p:blipFill>
          <a:blip r:embed="rId8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759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741" r:id="rId3"/>
    <p:sldLayoutId id="2147483750" r:id="rId4"/>
    <p:sldLayoutId id="2147483672" r:id="rId5"/>
    <p:sldLayoutId id="2147483742" r:id="rId6"/>
    <p:sldLayoutId id="2147483746" r:id="rId7"/>
    <p:sldLayoutId id="2147483701" r:id="rId8"/>
    <p:sldLayoutId id="2147483744" r:id="rId9"/>
    <p:sldLayoutId id="2147483749" r:id="rId10"/>
    <p:sldLayoutId id="2147483676" r:id="rId11"/>
    <p:sldLayoutId id="2147483681" r:id="rId12"/>
    <p:sldLayoutId id="2147483688" r:id="rId13"/>
    <p:sldLayoutId id="2147483683" r:id="rId14"/>
    <p:sldLayoutId id="2147483689" r:id="rId15"/>
    <p:sldLayoutId id="2147483702" r:id="rId16"/>
    <p:sldLayoutId id="2147483703" r:id="rId17"/>
    <p:sldLayoutId id="2147483677" r:id="rId18"/>
    <p:sldLayoutId id="2147483690" r:id="rId19"/>
    <p:sldLayoutId id="2147483684" r:id="rId20"/>
    <p:sldLayoutId id="2147483691" r:id="rId21"/>
    <p:sldLayoutId id="2147483704" r:id="rId22"/>
    <p:sldLayoutId id="2147483680" r:id="rId23"/>
    <p:sldLayoutId id="2147483692" r:id="rId24"/>
    <p:sldLayoutId id="2147483685" r:id="rId25"/>
    <p:sldLayoutId id="2147483693" r:id="rId26"/>
    <p:sldLayoutId id="2147483705" r:id="rId27"/>
    <p:sldLayoutId id="2147483682" r:id="rId28"/>
    <p:sldLayoutId id="2147483694" r:id="rId29"/>
    <p:sldLayoutId id="2147483686" r:id="rId30"/>
    <p:sldLayoutId id="2147483695" r:id="rId31"/>
    <p:sldLayoutId id="2147483706" r:id="rId32"/>
    <p:sldLayoutId id="2147483679" r:id="rId33"/>
    <p:sldLayoutId id="2147483697" r:id="rId34"/>
    <p:sldLayoutId id="2147483696" r:id="rId35"/>
    <p:sldLayoutId id="2147483698" r:id="rId36"/>
    <p:sldLayoutId id="2147483707" r:id="rId37"/>
    <p:sldLayoutId id="2147483678" r:id="rId38"/>
    <p:sldLayoutId id="2147483699" r:id="rId39"/>
    <p:sldLayoutId id="2147483687" r:id="rId40"/>
    <p:sldLayoutId id="2147483700" r:id="rId41"/>
    <p:sldLayoutId id="2147483751" r:id="rId42"/>
    <p:sldLayoutId id="2147483708" r:id="rId43"/>
    <p:sldLayoutId id="2147483743" r:id="rId44"/>
    <p:sldLayoutId id="2147483747" r:id="rId45"/>
    <p:sldLayoutId id="2147483709" r:id="rId46"/>
    <p:sldLayoutId id="2147483745" r:id="rId47"/>
    <p:sldLayoutId id="2147483748" r:id="rId48"/>
    <p:sldLayoutId id="2147483710" r:id="rId49"/>
    <p:sldLayoutId id="2147483711" r:id="rId50"/>
    <p:sldLayoutId id="2147483712" r:id="rId51"/>
    <p:sldLayoutId id="2147483714" r:id="rId52"/>
    <p:sldLayoutId id="2147483713" r:id="rId53"/>
    <p:sldLayoutId id="2147483715" r:id="rId54"/>
    <p:sldLayoutId id="2147483716" r:id="rId55"/>
    <p:sldLayoutId id="2147483717" r:id="rId56"/>
    <p:sldLayoutId id="2147483718" r:id="rId57"/>
    <p:sldLayoutId id="2147483719" r:id="rId58"/>
    <p:sldLayoutId id="2147483721" r:id="rId59"/>
    <p:sldLayoutId id="2147483720" r:id="rId60"/>
    <p:sldLayoutId id="2147483722" r:id="rId61"/>
    <p:sldLayoutId id="2147483723" r:id="rId62"/>
    <p:sldLayoutId id="2147483724" r:id="rId63"/>
    <p:sldLayoutId id="2147483725" r:id="rId64"/>
    <p:sldLayoutId id="2147483726" r:id="rId65"/>
    <p:sldLayoutId id="2147483727" r:id="rId66"/>
    <p:sldLayoutId id="2147483728" r:id="rId67"/>
    <p:sldLayoutId id="2147483729" r:id="rId68"/>
    <p:sldLayoutId id="2147483731" r:id="rId69"/>
    <p:sldLayoutId id="2147483730" r:id="rId70"/>
    <p:sldLayoutId id="2147483732" r:id="rId71"/>
    <p:sldLayoutId id="2147483733" r:id="rId72"/>
    <p:sldLayoutId id="2147483734" r:id="rId73"/>
    <p:sldLayoutId id="2147483735" r:id="rId74"/>
    <p:sldLayoutId id="2147483736" r:id="rId75"/>
    <p:sldLayoutId id="2147483737" r:id="rId76"/>
    <p:sldLayoutId id="2147483738" r:id="rId77"/>
    <p:sldLayoutId id="2147483739" r:id="rId78"/>
    <p:sldLayoutId id="2147483740" r:id="rId79"/>
  </p:sldLayoutIdLst>
  <p:transition spd="med"/>
  <p:txStyles>
    <p:titleStyle>
      <a:lvl1pPr marL="0" marR="0" indent="0" algn="l" defTabSz="412771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0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1pPr>
      <a:lvl2pPr marL="0" marR="0" indent="11430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2pPr>
      <a:lvl3pPr marL="0" marR="0" indent="228611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3pPr>
      <a:lvl4pPr marL="0" marR="0" indent="342917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4pPr>
      <a:lvl5pPr marL="0" marR="0" indent="457223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5pPr>
      <a:lvl6pPr marL="0" marR="0" indent="571529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6pPr>
      <a:lvl7pPr marL="0" marR="0" indent="685834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7pPr>
      <a:lvl8pPr marL="0" marR="0" indent="800140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8pPr>
      <a:lvl9pPr marL="0" marR="0" indent="914446" algn="l" defTabSz="412771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800" b="0" i="0" u="none" strike="noStrike" cap="none" spc="0" baseline="0">
          <a:solidFill>
            <a:srgbClr val="000000"/>
          </a:solidFill>
          <a:uFillTx/>
          <a:latin typeface="CoFo Sans Medium"/>
          <a:ea typeface="CoFo Sans Medium"/>
          <a:cs typeface="CoFo Sans Medium"/>
          <a:sym typeface="CoFo Sans Medium"/>
        </a:defRPr>
      </a:lvl9pPr>
    </p:titleStyle>
    <p:bodyStyle>
      <a:lvl1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1pPr>
      <a:lvl2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2pPr>
      <a:lvl3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3pPr>
      <a:lvl4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4pPr>
      <a:lvl5pPr marL="180000" marR="0" indent="-180000" algn="l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5pPr>
      <a:lvl6pPr marL="1905095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6pPr>
      <a:lvl7pPr marL="2222611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7pPr>
      <a:lvl8pPr marL="2540127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8pPr>
      <a:lvl9pPr marL="2857643" marR="0" indent="-317516" algn="l" defTabSz="412771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tabLst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/>
        </a:defRPr>
      </a:lvl9pPr>
    </p:bodyStyle>
    <p:otherStyle>
      <a:lvl1pPr marL="0" marR="0" indent="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1pPr>
      <a:lvl2pPr marL="0" marR="0" indent="11430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2pPr>
      <a:lvl3pPr marL="0" marR="0" indent="228611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3pPr>
      <a:lvl4pPr marL="0" marR="0" indent="342917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4pPr>
      <a:lvl5pPr marL="0" marR="0" indent="457223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5pPr>
      <a:lvl6pPr marL="0" marR="0" indent="571529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6pPr>
      <a:lvl7pPr marL="0" marR="0" indent="685834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7pPr>
      <a:lvl8pPr marL="0" marR="0" indent="800140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8pPr>
      <a:lvl9pPr marL="0" marR="0" indent="914446" algn="r" defTabSz="412771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/>
        </a:defRPr>
      </a:lvl9pPr>
    </p:otherStyle>
  </p:txStyles>
  <p:extLst>
    <p:ext uri="{27BBF7A9-308A-43DC-89C8-2F10F3537804}">
      <p15:sldGuideLst xmlns:p15="http://schemas.microsoft.com/office/powerpoint/2012/main">
        <p15:guide id="15" pos="279">
          <p15:clr>
            <a:srgbClr val="F26B43"/>
          </p15:clr>
        </p15:guide>
        <p15:guide id="16" pos="7401">
          <p15:clr>
            <a:srgbClr val="F26B43"/>
          </p15:clr>
        </p15:guide>
        <p15:guide id="17" orient="horz" pos="4042">
          <p15:clr>
            <a:srgbClr val="F26B43"/>
          </p15:clr>
        </p15:guide>
        <p15:guide id="18" orient="horz" pos="278">
          <p15:clr>
            <a:srgbClr val="F26B43"/>
          </p15:clr>
        </p15:guide>
        <p15:guide id="19" orient="horz" pos="686">
          <p15:clr>
            <a:srgbClr val="F26B43"/>
          </p15:clr>
        </p15:guide>
        <p15:guide id="20" orient="horz" pos="3634">
          <p15:clr>
            <a:srgbClr val="F26B43"/>
          </p15:clr>
        </p15:guide>
        <p15:guide id="21" pos="3772">
          <p15:clr>
            <a:srgbClr val="F26B43"/>
          </p15:clr>
        </p15:guide>
        <p15:guide id="22" pos="3908">
          <p15:clr>
            <a:srgbClr val="F26B43"/>
          </p15:clr>
        </p15:guide>
        <p15:guide id="23" pos="4384">
          <p15:clr>
            <a:srgbClr val="F26B43"/>
          </p15:clr>
        </p15:guide>
        <p15:guide id="24" pos="3296">
          <p15:clr>
            <a:srgbClr val="F26B43"/>
          </p15:clr>
        </p15:guide>
        <p15:guide id="25" pos="3160">
          <p15:clr>
            <a:srgbClr val="F26B43"/>
          </p15:clr>
        </p15:guide>
        <p15:guide id="26" pos="4520">
          <p15:clr>
            <a:srgbClr val="F26B43"/>
          </p15:clr>
        </p15:guide>
        <p15:guide id="27" pos="4974">
          <p15:clr>
            <a:srgbClr val="F26B43"/>
          </p15:clr>
        </p15:guide>
        <p15:guide id="28" pos="5110">
          <p15:clr>
            <a:srgbClr val="F26B43"/>
          </p15:clr>
        </p15:guide>
        <p15:guide id="29" pos="2706">
          <p15:clr>
            <a:srgbClr val="F26B43"/>
          </p15:clr>
        </p15:guide>
        <p15:guide id="30" pos="2570">
          <p15:clr>
            <a:srgbClr val="F26B43"/>
          </p15:clr>
        </p15:guide>
        <p15:guide id="31" pos="2094">
          <p15:clr>
            <a:srgbClr val="F26B43"/>
          </p15:clr>
        </p15:guide>
        <p15:guide id="32" pos="1958">
          <p15:clr>
            <a:srgbClr val="F26B43"/>
          </p15:clr>
        </p15:guide>
        <p15:guide id="33" pos="5586">
          <p15:clr>
            <a:srgbClr val="F26B43"/>
          </p15:clr>
        </p15:guide>
        <p15:guide id="34" pos="5722">
          <p15:clr>
            <a:srgbClr val="F26B43"/>
          </p15:clr>
        </p15:guide>
        <p15:guide id="35" pos="6176">
          <p15:clr>
            <a:srgbClr val="F26B43"/>
          </p15:clr>
        </p15:guide>
        <p15:guide id="36" pos="6312">
          <p15:clr>
            <a:srgbClr val="F26B43"/>
          </p15:clr>
        </p15:guide>
        <p15:guide id="37" pos="6788">
          <p15:clr>
            <a:srgbClr val="F26B43"/>
          </p15:clr>
        </p15:guide>
        <p15:guide id="38" pos="6924">
          <p15:clr>
            <a:srgbClr val="F26B43"/>
          </p15:clr>
        </p15:guide>
        <p15:guide id="39" pos="1504">
          <p15:clr>
            <a:srgbClr val="F26B43"/>
          </p15:clr>
        </p15:guide>
        <p15:guide id="40" pos="1368">
          <p15:clr>
            <a:srgbClr val="F26B43"/>
          </p15:clr>
        </p15:guide>
        <p15:guide id="41" pos="892">
          <p15:clr>
            <a:srgbClr val="F26B43"/>
          </p15:clr>
        </p15:guide>
        <p15:guide id="42" pos="7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2" Type="http://schemas.openxmlformats.org/officeDocument/2006/relationships/slide" Target="slide5.xml"/><Relationship Id="rId1" Type="http://schemas.openxmlformats.org/officeDocument/2006/relationships/slideLayout" Target="../slideLayouts/slideLayout42.xml"/><Relationship Id="rId6" Type="http://schemas.openxmlformats.org/officeDocument/2006/relationships/slide" Target="slide16.xml"/><Relationship Id="rId5" Type="http://schemas.openxmlformats.org/officeDocument/2006/relationships/slide" Target="slide14.xml"/><Relationship Id="rId4" Type="http://schemas.openxmlformats.org/officeDocument/2006/relationships/slide" Target="slide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C745A31D-F7E0-8118-55BF-8D30B43F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948" y="692338"/>
            <a:ext cx="8889346" cy="2131546"/>
          </a:xfrm>
        </p:spPr>
        <p:txBody>
          <a:bodyPr>
            <a:noAutofit/>
          </a:bodyPr>
          <a:lstStyle/>
          <a:p>
            <a:r>
              <a:rPr lang="ru-RU" sz="4000" b="1" dirty="0">
                <a:latin typeface="Arial" panose="020B0604020202020204" pitchFamily="34" charset="0"/>
                <a:cs typeface="Arial" panose="020B0604020202020204" pitchFamily="34" charset="0"/>
              </a:rPr>
              <a:t>Кейс «Классификация позитивных комментариев по работе </a:t>
            </a:r>
            <a:br>
              <a:rPr lang="ru-RU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ru-RU" sz="4000" b="1" dirty="0">
                <a:latin typeface="Arial" panose="020B0604020202020204" pitchFamily="34" charset="0"/>
                <a:cs typeface="Arial" panose="020B0604020202020204" pitchFamily="34" charset="0"/>
              </a:rPr>
              <a:t>управляющей компании»</a:t>
            </a:r>
            <a:br>
              <a:rPr lang="ru-RU" sz="40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ru-RU" sz="4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3CAE908-6110-4F4D-B2C3-8AEFB2A03D04}"/>
              </a:ext>
            </a:extLst>
          </p:cNvPr>
          <p:cNvSpPr txBox="1"/>
          <p:nvPr/>
        </p:nvSpPr>
        <p:spPr>
          <a:xfrm>
            <a:off x="433948" y="2901317"/>
            <a:ext cx="5303464" cy="245810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Государственное бюджетное профессиональное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образовательное учреждение Московской области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sz="24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  <a:sym typeface="Arial"/>
              </a:rPr>
              <a:t>«Физико-технический колледж»</a:t>
            </a:r>
          </a:p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</p:spTree>
    <p:extLst>
      <p:ext uri="{BB962C8B-B14F-4D97-AF65-F5344CB8AC3E}">
        <p14:creationId xmlns:p14="http://schemas.microsoft.com/office/powerpoint/2010/main" val="2748422531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88A9051-200C-4DBC-9D00-914237CD85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4407" y="3116263"/>
            <a:ext cx="2643186" cy="625474"/>
          </a:xfrm>
        </p:spPr>
        <p:txBody>
          <a:bodyPr>
            <a:noAutofit/>
          </a:bodyPr>
          <a:lstStyle/>
          <a:p>
            <a:r>
              <a:rPr lang="ru-RU" sz="5400" dirty="0">
                <a:latin typeface="Arial" panose="020B0604020202020204" pitchFamily="34" charset="0"/>
                <a:cs typeface="Arial" panose="020B0604020202020204" pitchFamily="34" charset="0"/>
              </a:rPr>
              <a:t>Анализ</a:t>
            </a:r>
          </a:p>
        </p:txBody>
      </p:sp>
      <p:grpSp>
        <p:nvGrpSpPr>
          <p:cNvPr id="3" name="Google Shape;454;p25">
            <a:extLst>
              <a:ext uri="{FF2B5EF4-FFF2-40B4-BE49-F238E27FC236}">
                <a16:creationId xmlns:a16="http://schemas.microsoft.com/office/drawing/2014/main" id="{FFCDE488-2987-4C4D-83E3-E20CD4802FC4}"/>
              </a:ext>
            </a:extLst>
          </p:cNvPr>
          <p:cNvGrpSpPr/>
          <p:nvPr/>
        </p:nvGrpSpPr>
        <p:grpSpPr>
          <a:xfrm>
            <a:off x="10305328" y="321891"/>
            <a:ext cx="731474" cy="2769221"/>
            <a:chOff x="1585065" y="1280046"/>
            <a:chExt cx="731474" cy="2769221"/>
          </a:xfrm>
        </p:grpSpPr>
        <p:sp>
          <p:nvSpPr>
            <p:cNvPr id="4" name="Google Shape;455;p25">
              <a:extLst>
                <a:ext uri="{FF2B5EF4-FFF2-40B4-BE49-F238E27FC236}">
                  <a16:creationId xmlns:a16="http://schemas.microsoft.com/office/drawing/2014/main" id="{15D38E0B-4F25-4B0B-BC58-B54B9C5AE115}"/>
                </a:ext>
              </a:extLst>
            </p:cNvPr>
            <p:cNvSpPr/>
            <p:nvPr/>
          </p:nvSpPr>
          <p:spPr>
            <a:xfrm>
              <a:off x="2117302" y="1656955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Google Shape;456;p25">
              <a:extLst>
                <a:ext uri="{FF2B5EF4-FFF2-40B4-BE49-F238E27FC236}">
                  <a16:creationId xmlns:a16="http://schemas.microsoft.com/office/drawing/2014/main" id="{05E75148-0A40-4EBC-8675-E4583BB8DAE6}"/>
                </a:ext>
              </a:extLst>
            </p:cNvPr>
            <p:cNvSpPr/>
            <p:nvPr/>
          </p:nvSpPr>
          <p:spPr>
            <a:xfrm>
              <a:off x="1585065" y="3902773"/>
              <a:ext cx="144618" cy="146494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Google Shape;457;p25">
              <a:extLst>
                <a:ext uri="{FF2B5EF4-FFF2-40B4-BE49-F238E27FC236}">
                  <a16:creationId xmlns:a16="http://schemas.microsoft.com/office/drawing/2014/main" id="{BD8EC0B2-A853-44A8-99B7-3D2B394F097A}"/>
                </a:ext>
              </a:extLst>
            </p:cNvPr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7" name="Google Shape;458;p25">
            <a:extLst>
              <a:ext uri="{FF2B5EF4-FFF2-40B4-BE49-F238E27FC236}">
                <a16:creationId xmlns:a16="http://schemas.microsoft.com/office/drawing/2014/main" id="{740F189E-04A8-4496-BC40-8F2EA3C87C58}"/>
              </a:ext>
            </a:extLst>
          </p:cNvPr>
          <p:cNvGrpSpPr/>
          <p:nvPr/>
        </p:nvGrpSpPr>
        <p:grpSpPr>
          <a:xfrm>
            <a:off x="967709" y="1218822"/>
            <a:ext cx="199001" cy="867198"/>
            <a:chOff x="4475150" y="4052605"/>
            <a:chExt cx="199001" cy="867198"/>
          </a:xfrm>
        </p:grpSpPr>
        <p:sp>
          <p:nvSpPr>
            <p:cNvPr id="8" name="Google Shape;459;p25">
              <a:extLst>
                <a:ext uri="{FF2B5EF4-FFF2-40B4-BE49-F238E27FC236}">
                  <a16:creationId xmlns:a16="http://schemas.microsoft.com/office/drawing/2014/main" id="{C8997A99-21A9-443F-AC9F-C694621690E1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Google Shape;460;p25">
              <a:extLst>
                <a:ext uri="{FF2B5EF4-FFF2-40B4-BE49-F238E27FC236}">
                  <a16:creationId xmlns:a16="http://schemas.microsoft.com/office/drawing/2014/main" id="{E2B1F2EC-970F-41AD-8FB0-B4A3CDD58525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Google Shape;461;p25">
              <a:extLst>
                <a:ext uri="{FF2B5EF4-FFF2-40B4-BE49-F238E27FC236}">
                  <a16:creationId xmlns:a16="http://schemas.microsoft.com/office/drawing/2014/main" id="{BF7563FA-89D6-4E0C-97CB-BB710C925B08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1" name="Google Shape;439;p25">
            <a:extLst>
              <a:ext uri="{FF2B5EF4-FFF2-40B4-BE49-F238E27FC236}">
                <a16:creationId xmlns:a16="http://schemas.microsoft.com/office/drawing/2014/main" id="{81C621A1-2E46-4E16-8A14-7807820A6DAC}"/>
              </a:ext>
            </a:extLst>
          </p:cNvPr>
          <p:cNvSpPr/>
          <p:nvPr/>
        </p:nvSpPr>
        <p:spPr>
          <a:xfrm>
            <a:off x="2321429" y="2521479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Google Shape;439;p25">
            <a:extLst>
              <a:ext uri="{FF2B5EF4-FFF2-40B4-BE49-F238E27FC236}">
                <a16:creationId xmlns:a16="http://schemas.microsoft.com/office/drawing/2014/main" id="{7C61469D-AA80-46D5-BAB9-4B5A472A7D4A}"/>
              </a:ext>
            </a:extLst>
          </p:cNvPr>
          <p:cNvSpPr/>
          <p:nvPr/>
        </p:nvSpPr>
        <p:spPr>
          <a:xfrm>
            <a:off x="2600638" y="452903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Google Shape;439;p25">
            <a:extLst>
              <a:ext uri="{FF2B5EF4-FFF2-40B4-BE49-F238E27FC236}">
                <a16:creationId xmlns:a16="http://schemas.microsoft.com/office/drawing/2014/main" id="{C39AC0AA-915A-40FA-B9A2-A1D21016A42A}"/>
              </a:ext>
            </a:extLst>
          </p:cNvPr>
          <p:cNvSpPr/>
          <p:nvPr/>
        </p:nvSpPr>
        <p:spPr>
          <a:xfrm>
            <a:off x="747266" y="571349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Google Shape;437;p25">
            <a:extLst>
              <a:ext uri="{FF2B5EF4-FFF2-40B4-BE49-F238E27FC236}">
                <a16:creationId xmlns:a16="http://schemas.microsoft.com/office/drawing/2014/main" id="{2E72D129-E09C-4214-8C66-C42D05E0C2F0}"/>
              </a:ext>
            </a:extLst>
          </p:cNvPr>
          <p:cNvSpPr/>
          <p:nvPr/>
        </p:nvSpPr>
        <p:spPr>
          <a:xfrm>
            <a:off x="1392945" y="613422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437;p25">
            <a:extLst>
              <a:ext uri="{FF2B5EF4-FFF2-40B4-BE49-F238E27FC236}">
                <a16:creationId xmlns:a16="http://schemas.microsoft.com/office/drawing/2014/main" id="{04FDB8C4-F105-4A0E-93A6-2D336C182FA4}"/>
              </a:ext>
            </a:extLst>
          </p:cNvPr>
          <p:cNvSpPr/>
          <p:nvPr/>
        </p:nvSpPr>
        <p:spPr>
          <a:xfrm>
            <a:off x="2312755" y="87100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0;p25">
            <a:extLst>
              <a:ext uri="{FF2B5EF4-FFF2-40B4-BE49-F238E27FC236}">
                <a16:creationId xmlns:a16="http://schemas.microsoft.com/office/drawing/2014/main" id="{B9D99B3C-8556-4103-91E3-0D1DFDA4F047}"/>
              </a:ext>
            </a:extLst>
          </p:cNvPr>
          <p:cNvSpPr/>
          <p:nvPr/>
        </p:nvSpPr>
        <p:spPr>
          <a:xfrm>
            <a:off x="2129822" y="1617113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39;p25">
            <a:extLst>
              <a:ext uri="{FF2B5EF4-FFF2-40B4-BE49-F238E27FC236}">
                <a16:creationId xmlns:a16="http://schemas.microsoft.com/office/drawing/2014/main" id="{DBB53601-3EAE-4206-B25F-F10AB015C60C}"/>
              </a:ext>
            </a:extLst>
          </p:cNvPr>
          <p:cNvSpPr/>
          <p:nvPr/>
        </p:nvSpPr>
        <p:spPr>
          <a:xfrm>
            <a:off x="3931913" y="4725526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Google Shape;439;p25">
            <a:extLst>
              <a:ext uri="{FF2B5EF4-FFF2-40B4-BE49-F238E27FC236}">
                <a16:creationId xmlns:a16="http://schemas.microsoft.com/office/drawing/2014/main" id="{FE5C18C5-FAA5-4F54-AB45-7E86F199DBCE}"/>
              </a:ext>
            </a:extLst>
          </p:cNvPr>
          <p:cNvSpPr/>
          <p:nvPr/>
        </p:nvSpPr>
        <p:spPr>
          <a:xfrm>
            <a:off x="4130914" y="4621204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9" name="Google Shape;451;p25">
            <a:extLst>
              <a:ext uri="{FF2B5EF4-FFF2-40B4-BE49-F238E27FC236}">
                <a16:creationId xmlns:a16="http://schemas.microsoft.com/office/drawing/2014/main" id="{CB5B9B22-8931-4236-93E8-07CCE46CC030}"/>
              </a:ext>
            </a:extLst>
          </p:cNvPr>
          <p:cNvGrpSpPr/>
          <p:nvPr/>
        </p:nvGrpSpPr>
        <p:grpSpPr>
          <a:xfrm>
            <a:off x="9684496" y="4401080"/>
            <a:ext cx="199001" cy="2139769"/>
            <a:chOff x="8008096" y="2108910"/>
            <a:chExt cx="199001" cy="2139769"/>
          </a:xfrm>
        </p:grpSpPr>
        <p:sp>
          <p:nvSpPr>
            <p:cNvPr id="20" name="Google Shape;452;p25">
              <a:extLst>
                <a:ext uri="{FF2B5EF4-FFF2-40B4-BE49-F238E27FC236}">
                  <a16:creationId xmlns:a16="http://schemas.microsoft.com/office/drawing/2014/main" id="{A44F162F-B040-47B8-BC5F-9AB2965F0088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Google Shape;453;p25">
              <a:extLst>
                <a:ext uri="{FF2B5EF4-FFF2-40B4-BE49-F238E27FC236}">
                  <a16:creationId xmlns:a16="http://schemas.microsoft.com/office/drawing/2014/main" id="{FC6D1D1B-620D-4BD3-AE8C-AABF6C58BC69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2" name="Google Shape;439;p25">
            <a:extLst>
              <a:ext uri="{FF2B5EF4-FFF2-40B4-BE49-F238E27FC236}">
                <a16:creationId xmlns:a16="http://schemas.microsoft.com/office/drawing/2014/main" id="{C15943C7-35BB-4B87-8F2E-E9AA6DD64BEC}"/>
              </a:ext>
            </a:extLst>
          </p:cNvPr>
          <p:cNvSpPr/>
          <p:nvPr/>
        </p:nvSpPr>
        <p:spPr>
          <a:xfrm>
            <a:off x="9927076" y="569479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Google Shape;437;p25">
            <a:extLst>
              <a:ext uri="{FF2B5EF4-FFF2-40B4-BE49-F238E27FC236}">
                <a16:creationId xmlns:a16="http://schemas.microsoft.com/office/drawing/2014/main" id="{54E65D5D-9D4C-4DC8-A4B1-3DE0CDEFCEC0}"/>
              </a:ext>
            </a:extLst>
          </p:cNvPr>
          <p:cNvSpPr/>
          <p:nvPr/>
        </p:nvSpPr>
        <p:spPr>
          <a:xfrm>
            <a:off x="9057769" y="615225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" name="Google Shape;458;p25">
            <a:extLst>
              <a:ext uri="{FF2B5EF4-FFF2-40B4-BE49-F238E27FC236}">
                <a16:creationId xmlns:a16="http://schemas.microsoft.com/office/drawing/2014/main" id="{0CEE02FB-8944-400C-9BF9-45CFB0577334}"/>
              </a:ext>
            </a:extLst>
          </p:cNvPr>
          <p:cNvGrpSpPr/>
          <p:nvPr/>
        </p:nvGrpSpPr>
        <p:grpSpPr>
          <a:xfrm>
            <a:off x="4964954" y="5474677"/>
            <a:ext cx="199001" cy="867198"/>
            <a:chOff x="4475150" y="4052605"/>
            <a:chExt cx="199001" cy="867198"/>
          </a:xfrm>
        </p:grpSpPr>
        <p:sp>
          <p:nvSpPr>
            <p:cNvPr id="25" name="Google Shape;459;p25">
              <a:extLst>
                <a:ext uri="{FF2B5EF4-FFF2-40B4-BE49-F238E27FC236}">
                  <a16:creationId xmlns:a16="http://schemas.microsoft.com/office/drawing/2014/main" id="{8E16D465-1490-4354-BA12-9FB237BFE274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Google Shape;460;p25">
              <a:extLst>
                <a:ext uri="{FF2B5EF4-FFF2-40B4-BE49-F238E27FC236}">
                  <a16:creationId xmlns:a16="http://schemas.microsoft.com/office/drawing/2014/main" id="{96099471-0DCA-4485-809C-16EAF4348B2C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Google Shape;461;p25">
              <a:extLst>
                <a:ext uri="{FF2B5EF4-FFF2-40B4-BE49-F238E27FC236}">
                  <a16:creationId xmlns:a16="http://schemas.microsoft.com/office/drawing/2014/main" id="{E53CF3EA-3638-45BD-A42B-5C179236549C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8" name="Google Shape;437;p25">
            <a:extLst>
              <a:ext uri="{FF2B5EF4-FFF2-40B4-BE49-F238E27FC236}">
                <a16:creationId xmlns:a16="http://schemas.microsoft.com/office/drawing/2014/main" id="{B414AA79-3FE3-4C32-8D76-FFDF3CE6568A}"/>
              </a:ext>
            </a:extLst>
          </p:cNvPr>
          <p:cNvSpPr/>
          <p:nvPr/>
        </p:nvSpPr>
        <p:spPr>
          <a:xfrm>
            <a:off x="5676304" y="446832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" name="Google Shape;451;p25">
            <a:extLst>
              <a:ext uri="{FF2B5EF4-FFF2-40B4-BE49-F238E27FC236}">
                <a16:creationId xmlns:a16="http://schemas.microsoft.com/office/drawing/2014/main" id="{D8C011D1-1DE0-4F18-86E9-1EDD140CF4EB}"/>
              </a:ext>
            </a:extLst>
          </p:cNvPr>
          <p:cNvGrpSpPr/>
          <p:nvPr/>
        </p:nvGrpSpPr>
        <p:grpSpPr>
          <a:xfrm>
            <a:off x="7086989" y="321891"/>
            <a:ext cx="199001" cy="2139769"/>
            <a:chOff x="8008096" y="2108910"/>
            <a:chExt cx="199001" cy="2139769"/>
          </a:xfrm>
        </p:grpSpPr>
        <p:sp>
          <p:nvSpPr>
            <p:cNvPr id="30" name="Google Shape;452;p25">
              <a:extLst>
                <a:ext uri="{FF2B5EF4-FFF2-40B4-BE49-F238E27FC236}">
                  <a16:creationId xmlns:a16="http://schemas.microsoft.com/office/drawing/2014/main" id="{5FC705E4-E83C-4DBD-B3A8-5F7D8DE45968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Google Shape;453;p25">
              <a:extLst>
                <a:ext uri="{FF2B5EF4-FFF2-40B4-BE49-F238E27FC236}">
                  <a16:creationId xmlns:a16="http://schemas.microsoft.com/office/drawing/2014/main" id="{40D62773-EB13-4C9C-8D19-15FF73298BBD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2" name="Google Shape;458;p25">
            <a:extLst>
              <a:ext uri="{FF2B5EF4-FFF2-40B4-BE49-F238E27FC236}">
                <a16:creationId xmlns:a16="http://schemas.microsoft.com/office/drawing/2014/main" id="{A805B909-E3D2-464A-8EA5-4D1D2333AFFB}"/>
              </a:ext>
            </a:extLst>
          </p:cNvPr>
          <p:cNvGrpSpPr/>
          <p:nvPr/>
        </p:nvGrpSpPr>
        <p:grpSpPr>
          <a:xfrm>
            <a:off x="8707984" y="314256"/>
            <a:ext cx="199001" cy="867198"/>
            <a:chOff x="4475150" y="4052605"/>
            <a:chExt cx="199001" cy="867198"/>
          </a:xfrm>
        </p:grpSpPr>
        <p:sp>
          <p:nvSpPr>
            <p:cNvPr id="33" name="Google Shape;459;p25">
              <a:extLst>
                <a:ext uri="{FF2B5EF4-FFF2-40B4-BE49-F238E27FC236}">
                  <a16:creationId xmlns:a16="http://schemas.microsoft.com/office/drawing/2014/main" id="{83CCA666-83AB-4B69-8BDB-0DE922DB2B7F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Google Shape;460;p25">
              <a:extLst>
                <a:ext uri="{FF2B5EF4-FFF2-40B4-BE49-F238E27FC236}">
                  <a16:creationId xmlns:a16="http://schemas.microsoft.com/office/drawing/2014/main" id="{7C67D64A-2A6B-4C5C-ADAE-21383FE3B558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Google Shape;461;p25">
              <a:extLst>
                <a:ext uri="{FF2B5EF4-FFF2-40B4-BE49-F238E27FC236}">
                  <a16:creationId xmlns:a16="http://schemas.microsoft.com/office/drawing/2014/main" id="{DA8AE51B-DE5D-4DA2-9556-B43098894239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6" name="Google Shape;439;p25">
            <a:extLst>
              <a:ext uri="{FF2B5EF4-FFF2-40B4-BE49-F238E27FC236}">
                <a16:creationId xmlns:a16="http://schemas.microsoft.com/office/drawing/2014/main" id="{B013256C-61FE-4474-AE65-557739B18BBF}"/>
              </a:ext>
            </a:extLst>
          </p:cNvPr>
          <p:cNvSpPr/>
          <p:nvPr/>
        </p:nvSpPr>
        <p:spPr>
          <a:xfrm>
            <a:off x="4878779" y="90777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Google Shape;439;p25">
            <a:extLst>
              <a:ext uri="{FF2B5EF4-FFF2-40B4-BE49-F238E27FC236}">
                <a16:creationId xmlns:a16="http://schemas.microsoft.com/office/drawing/2014/main" id="{D2E56AC1-127E-46F5-A622-04D42A99FEE1}"/>
              </a:ext>
            </a:extLst>
          </p:cNvPr>
          <p:cNvSpPr/>
          <p:nvPr/>
        </p:nvSpPr>
        <p:spPr>
          <a:xfrm>
            <a:off x="5735325" y="199332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Google Shape;439;p25">
            <a:extLst>
              <a:ext uri="{FF2B5EF4-FFF2-40B4-BE49-F238E27FC236}">
                <a16:creationId xmlns:a16="http://schemas.microsoft.com/office/drawing/2014/main" id="{1456007E-53B3-4E29-9787-6AE8B19531AE}"/>
              </a:ext>
            </a:extLst>
          </p:cNvPr>
          <p:cNvSpPr/>
          <p:nvPr/>
        </p:nvSpPr>
        <p:spPr>
          <a:xfrm>
            <a:off x="8161641" y="271871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439;p25">
            <a:extLst>
              <a:ext uri="{FF2B5EF4-FFF2-40B4-BE49-F238E27FC236}">
                <a16:creationId xmlns:a16="http://schemas.microsoft.com/office/drawing/2014/main" id="{1214A5CC-496B-4415-9F03-52BEF785C204}"/>
              </a:ext>
            </a:extLst>
          </p:cNvPr>
          <p:cNvSpPr/>
          <p:nvPr/>
        </p:nvSpPr>
        <p:spPr>
          <a:xfrm>
            <a:off x="8161641" y="271871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450;p25">
            <a:extLst>
              <a:ext uri="{FF2B5EF4-FFF2-40B4-BE49-F238E27FC236}">
                <a16:creationId xmlns:a16="http://schemas.microsoft.com/office/drawing/2014/main" id="{67228872-C183-45E0-B3A6-F1A0094FDF52}"/>
              </a:ext>
            </a:extLst>
          </p:cNvPr>
          <p:cNvSpPr/>
          <p:nvPr/>
        </p:nvSpPr>
        <p:spPr>
          <a:xfrm>
            <a:off x="7986287" y="3915801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348330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E53E4D3D-02BC-4582-B542-698C1DA8C2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578" y="411956"/>
            <a:ext cx="5291137" cy="3321844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A82070C2-53A4-435A-AB1D-38FE4FD63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599" y="2483583"/>
            <a:ext cx="5828823" cy="3598069"/>
          </a:xfrm>
          <a:prstGeom prst="rect">
            <a:avLst/>
          </a:prstGeom>
        </p:spPr>
      </p:pic>
      <p:grpSp>
        <p:nvGrpSpPr>
          <p:cNvPr id="7" name="Google Shape;458;p25">
            <a:extLst>
              <a:ext uri="{FF2B5EF4-FFF2-40B4-BE49-F238E27FC236}">
                <a16:creationId xmlns:a16="http://schemas.microsoft.com/office/drawing/2014/main" id="{0C463B02-6513-4A1F-8672-C91366310E30}"/>
              </a:ext>
            </a:extLst>
          </p:cNvPr>
          <p:cNvGrpSpPr/>
          <p:nvPr/>
        </p:nvGrpSpPr>
        <p:grpSpPr>
          <a:xfrm>
            <a:off x="5511714" y="3998302"/>
            <a:ext cx="199001" cy="867198"/>
            <a:chOff x="4475150" y="4052605"/>
            <a:chExt cx="199001" cy="867198"/>
          </a:xfrm>
        </p:grpSpPr>
        <p:sp>
          <p:nvSpPr>
            <p:cNvPr id="8" name="Google Shape;459;p25">
              <a:extLst>
                <a:ext uri="{FF2B5EF4-FFF2-40B4-BE49-F238E27FC236}">
                  <a16:creationId xmlns:a16="http://schemas.microsoft.com/office/drawing/2014/main" id="{81A488A0-E48F-4891-B1E0-2B24E5132AF2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Google Shape;460;p25">
              <a:extLst>
                <a:ext uri="{FF2B5EF4-FFF2-40B4-BE49-F238E27FC236}">
                  <a16:creationId xmlns:a16="http://schemas.microsoft.com/office/drawing/2014/main" id="{0C3CB02B-46F3-4441-B4F8-94469E2B2377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Google Shape;461;p25">
              <a:extLst>
                <a:ext uri="{FF2B5EF4-FFF2-40B4-BE49-F238E27FC236}">
                  <a16:creationId xmlns:a16="http://schemas.microsoft.com/office/drawing/2014/main" id="{E75F63D6-1ED3-4D1D-9CAB-563D25830BE7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oogle Shape;458;p25">
            <a:extLst>
              <a:ext uri="{FF2B5EF4-FFF2-40B4-BE49-F238E27FC236}">
                <a16:creationId xmlns:a16="http://schemas.microsoft.com/office/drawing/2014/main" id="{A10F4B12-0153-4661-AF34-C18A06799EB4}"/>
              </a:ext>
            </a:extLst>
          </p:cNvPr>
          <p:cNvGrpSpPr/>
          <p:nvPr/>
        </p:nvGrpSpPr>
        <p:grpSpPr>
          <a:xfrm>
            <a:off x="5896999" y="411956"/>
            <a:ext cx="199001" cy="867198"/>
            <a:chOff x="4475150" y="4052605"/>
            <a:chExt cx="199001" cy="867198"/>
          </a:xfrm>
        </p:grpSpPr>
        <p:sp>
          <p:nvSpPr>
            <p:cNvPr id="12" name="Google Shape;459;p25">
              <a:extLst>
                <a:ext uri="{FF2B5EF4-FFF2-40B4-BE49-F238E27FC236}">
                  <a16:creationId xmlns:a16="http://schemas.microsoft.com/office/drawing/2014/main" id="{CD6F7B2D-4AA4-4A21-A242-0547AA797036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Google Shape;460;p25">
              <a:extLst>
                <a:ext uri="{FF2B5EF4-FFF2-40B4-BE49-F238E27FC236}">
                  <a16:creationId xmlns:a16="http://schemas.microsoft.com/office/drawing/2014/main" id="{ECEB0A21-CA74-4958-B000-875423E6E1AF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Google Shape;461;p25">
              <a:extLst>
                <a:ext uri="{FF2B5EF4-FFF2-40B4-BE49-F238E27FC236}">
                  <a16:creationId xmlns:a16="http://schemas.microsoft.com/office/drawing/2014/main" id="{F9E36EE8-C167-4E14-8B25-4B5FA1ECD79B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Google Shape;450;p25">
            <a:extLst>
              <a:ext uri="{FF2B5EF4-FFF2-40B4-BE49-F238E27FC236}">
                <a16:creationId xmlns:a16="http://schemas.microsoft.com/office/drawing/2014/main" id="{B5DE0667-087A-472E-9190-A8B0494A33B8}"/>
              </a:ext>
            </a:extLst>
          </p:cNvPr>
          <p:cNvSpPr/>
          <p:nvPr/>
        </p:nvSpPr>
        <p:spPr>
          <a:xfrm>
            <a:off x="10645172" y="-844548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50;p25">
            <a:extLst>
              <a:ext uri="{FF2B5EF4-FFF2-40B4-BE49-F238E27FC236}">
                <a16:creationId xmlns:a16="http://schemas.microsoft.com/office/drawing/2014/main" id="{C2928547-0F25-4BB4-86CC-1890EB23F627}"/>
              </a:ext>
            </a:extLst>
          </p:cNvPr>
          <p:cNvSpPr/>
          <p:nvPr/>
        </p:nvSpPr>
        <p:spPr>
          <a:xfrm>
            <a:off x="11407172" y="-13126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37;p25">
            <a:extLst>
              <a:ext uri="{FF2B5EF4-FFF2-40B4-BE49-F238E27FC236}">
                <a16:creationId xmlns:a16="http://schemas.microsoft.com/office/drawing/2014/main" id="{9827A957-4330-4AF4-A3A3-AE136D1B6428}"/>
              </a:ext>
            </a:extLst>
          </p:cNvPr>
          <p:cNvSpPr/>
          <p:nvPr/>
        </p:nvSpPr>
        <p:spPr>
          <a:xfrm>
            <a:off x="10968408" y="1038084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39;p25">
            <a:extLst>
              <a:ext uri="{FF2B5EF4-FFF2-40B4-BE49-F238E27FC236}">
                <a16:creationId xmlns:a16="http://schemas.microsoft.com/office/drawing/2014/main" id="{6A092F11-3910-4728-B2AF-3DD8DC2F271F}"/>
              </a:ext>
            </a:extLst>
          </p:cNvPr>
          <p:cNvSpPr/>
          <p:nvPr/>
        </p:nvSpPr>
        <p:spPr>
          <a:xfrm>
            <a:off x="10804143" y="1320463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Google Shape;437;p25">
            <a:extLst>
              <a:ext uri="{FF2B5EF4-FFF2-40B4-BE49-F238E27FC236}">
                <a16:creationId xmlns:a16="http://schemas.microsoft.com/office/drawing/2014/main" id="{41108405-1D9A-47C6-A1B4-519D43F3B4C4}"/>
              </a:ext>
            </a:extLst>
          </p:cNvPr>
          <p:cNvSpPr/>
          <p:nvPr/>
        </p:nvSpPr>
        <p:spPr>
          <a:xfrm>
            <a:off x="10959724" y="143639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437;p25">
            <a:extLst>
              <a:ext uri="{FF2B5EF4-FFF2-40B4-BE49-F238E27FC236}">
                <a16:creationId xmlns:a16="http://schemas.microsoft.com/office/drawing/2014/main" id="{7ADE4EFC-5B34-43F9-AF55-80B382A1CF54}"/>
              </a:ext>
            </a:extLst>
          </p:cNvPr>
          <p:cNvSpPr/>
          <p:nvPr/>
        </p:nvSpPr>
        <p:spPr>
          <a:xfrm>
            <a:off x="11710676" y="290996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437;p25">
            <a:extLst>
              <a:ext uri="{FF2B5EF4-FFF2-40B4-BE49-F238E27FC236}">
                <a16:creationId xmlns:a16="http://schemas.microsoft.com/office/drawing/2014/main" id="{7797A4A6-9057-4249-9B1D-4C7C0970EB4D}"/>
              </a:ext>
            </a:extLst>
          </p:cNvPr>
          <p:cNvSpPr/>
          <p:nvPr/>
        </p:nvSpPr>
        <p:spPr>
          <a:xfrm>
            <a:off x="10376308" y="50522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437;p25">
            <a:extLst>
              <a:ext uri="{FF2B5EF4-FFF2-40B4-BE49-F238E27FC236}">
                <a16:creationId xmlns:a16="http://schemas.microsoft.com/office/drawing/2014/main" id="{FD44E7F1-3577-48C2-A8DC-CBE748A02C35}"/>
              </a:ext>
            </a:extLst>
          </p:cNvPr>
          <p:cNvSpPr/>
          <p:nvPr/>
        </p:nvSpPr>
        <p:spPr>
          <a:xfrm>
            <a:off x="725638" y="5595091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439;p25">
            <a:extLst>
              <a:ext uri="{FF2B5EF4-FFF2-40B4-BE49-F238E27FC236}">
                <a16:creationId xmlns:a16="http://schemas.microsoft.com/office/drawing/2014/main" id="{6B57D3A3-D4FE-4AC1-835E-5B0032354283}"/>
              </a:ext>
            </a:extLst>
          </p:cNvPr>
          <p:cNvSpPr/>
          <p:nvPr/>
        </p:nvSpPr>
        <p:spPr>
          <a:xfrm>
            <a:off x="448623" y="577512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Google Shape;437;p25">
            <a:extLst>
              <a:ext uri="{FF2B5EF4-FFF2-40B4-BE49-F238E27FC236}">
                <a16:creationId xmlns:a16="http://schemas.microsoft.com/office/drawing/2014/main" id="{9066DF01-2B7F-47D0-9DCB-DFE7E7839A47}"/>
              </a:ext>
            </a:extLst>
          </p:cNvPr>
          <p:cNvSpPr/>
          <p:nvPr/>
        </p:nvSpPr>
        <p:spPr>
          <a:xfrm>
            <a:off x="604204" y="589106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010678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69200D00-C6C7-4DDB-AD93-6D588BFFA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9487" y="754787"/>
            <a:ext cx="5153025" cy="4757273"/>
          </a:xfrm>
          <a:prstGeom prst="rect">
            <a:avLst/>
          </a:prstGeom>
        </p:spPr>
      </p:pic>
      <p:sp>
        <p:nvSpPr>
          <p:cNvPr id="5" name="Google Shape;439;p25">
            <a:extLst>
              <a:ext uri="{FF2B5EF4-FFF2-40B4-BE49-F238E27FC236}">
                <a16:creationId xmlns:a16="http://schemas.microsoft.com/office/drawing/2014/main" id="{694FFB4A-C335-4E77-A727-76C74D8DF539}"/>
              </a:ext>
            </a:extLst>
          </p:cNvPr>
          <p:cNvSpPr/>
          <p:nvPr/>
        </p:nvSpPr>
        <p:spPr>
          <a:xfrm>
            <a:off x="747266" y="571349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437;p25">
            <a:extLst>
              <a:ext uri="{FF2B5EF4-FFF2-40B4-BE49-F238E27FC236}">
                <a16:creationId xmlns:a16="http://schemas.microsoft.com/office/drawing/2014/main" id="{24A7F222-CDA4-4ADB-9CA6-B92697DD81B6}"/>
              </a:ext>
            </a:extLst>
          </p:cNvPr>
          <p:cNvSpPr/>
          <p:nvPr/>
        </p:nvSpPr>
        <p:spPr>
          <a:xfrm>
            <a:off x="1392945" y="613422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439;p25">
            <a:extLst>
              <a:ext uri="{FF2B5EF4-FFF2-40B4-BE49-F238E27FC236}">
                <a16:creationId xmlns:a16="http://schemas.microsoft.com/office/drawing/2014/main" id="{D4210897-EB20-4D7B-8EF3-40F4481FA913}"/>
              </a:ext>
            </a:extLst>
          </p:cNvPr>
          <p:cNvSpPr/>
          <p:nvPr/>
        </p:nvSpPr>
        <p:spPr>
          <a:xfrm>
            <a:off x="11082356" y="629329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Google Shape;437;p25">
            <a:extLst>
              <a:ext uri="{FF2B5EF4-FFF2-40B4-BE49-F238E27FC236}">
                <a16:creationId xmlns:a16="http://schemas.microsoft.com/office/drawing/2014/main" id="{7E8E0BF1-86F6-4AC2-8A95-8C61F7D39768}"/>
              </a:ext>
            </a:extLst>
          </p:cNvPr>
          <p:cNvSpPr/>
          <p:nvPr/>
        </p:nvSpPr>
        <p:spPr>
          <a:xfrm>
            <a:off x="11237937" y="745262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37;p25">
            <a:extLst>
              <a:ext uri="{FF2B5EF4-FFF2-40B4-BE49-F238E27FC236}">
                <a16:creationId xmlns:a16="http://schemas.microsoft.com/office/drawing/2014/main" id="{AF54A276-12BA-4566-AD70-1BF2DC543540}"/>
              </a:ext>
            </a:extLst>
          </p:cNvPr>
          <p:cNvSpPr/>
          <p:nvPr/>
        </p:nvSpPr>
        <p:spPr>
          <a:xfrm>
            <a:off x="11537665" y="38877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454;p25">
            <a:extLst>
              <a:ext uri="{FF2B5EF4-FFF2-40B4-BE49-F238E27FC236}">
                <a16:creationId xmlns:a16="http://schemas.microsoft.com/office/drawing/2014/main" id="{FBFA2A35-9AE0-433A-9655-E39FC0FE8ED3}"/>
              </a:ext>
            </a:extLst>
          </p:cNvPr>
          <p:cNvGrpSpPr/>
          <p:nvPr/>
        </p:nvGrpSpPr>
        <p:grpSpPr>
          <a:xfrm>
            <a:off x="11076527" y="979116"/>
            <a:ext cx="731474" cy="2769221"/>
            <a:chOff x="1585065" y="1280046"/>
            <a:chExt cx="731474" cy="2769221"/>
          </a:xfrm>
        </p:grpSpPr>
        <p:sp>
          <p:nvSpPr>
            <p:cNvPr id="12" name="Google Shape;455;p25">
              <a:extLst>
                <a:ext uri="{FF2B5EF4-FFF2-40B4-BE49-F238E27FC236}">
                  <a16:creationId xmlns:a16="http://schemas.microsoft.com/office/drawing/2014/main" id="{31D559E2-485C-462F-BE2A-3E89F108C310}"/>
                </a:ext>
              </a:extLst>
            </p:cNvPr>
            <p:cNvSpPr/>
            <p:nvPr/>
          </p:nvSpPr>
          <p:spPr>
            <a:xfrm>
              <a:off x="2117302" y="1656955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Google Shape;456;p25">
              <a:extLst>
                <a:ext uri="{FF2B5EF4-FFF2-40B4-BE49-F238E27FC236}">
                  <a16:creationId xmlns:a16="http://schemas.microsoft.com/office/drawing/2014/main" id="{279FFB26-E12F-4B7A-AFE6-A9921AA7CAD6}"/>
                </a:ext>
              </a:extLst>
            </p:cNvPr>
            <p:cNvSpPr/>
            <p:nvPr/>
          </p:nvSpPr>
          <p:spPr>
            <a:xfrm>
              <a:off x="1585065" y="3902773"/>
              <a:ext cx="144618" cy="146494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Google Shape;457;p25">
              <a:extLst>
                <a:ext uri="{FF2B5EF4-FFF2-40B4-BE49-F238E27FC236}">
                  <a16:creationId xmlns:a16="http://schemas.microsoft.com/office/drawing/2014/main" id="{28D713DB-86C1-4FA5-84F1-99A2026A5299}"/>
                </a:ext>
              </a:extLst>
            </p:cNvPr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94223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7A9193D-0A3F-4DDA-9DFF-A8337EF27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37" y="395288"/>
            <a:ext cx="6062663" cy="3548423"/>
          </a:xfrm>
          <a:prstGeom prst="rect">
            <a:avLst/>
          </a:prstGeom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77A4DBE9-01B3-4594-B364-B6BD894EDF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2775" y="1817254"/>
            <a:ext cx="4527534" cy="4252913"/>
          </a:xfrm>
          <a:prstGeom prst="rect">
            <a:avLst/>
          </a:prstGeom>
        </p:spPr>
      </p:pic>
      <p:sp>
        <p:nvSpPr>
          <p:cNvPr id="7" name="Google Shape;437;p25">
            <a:extLst>
              <a:ext uri="{FF2B5EF4-FFF2-40B4-BE49-F238E27FC236}">
                <a16:creationId xmlns:a16="http://schemas.microsoft.com/office/drawing/2014/main" id="{A3154F11-F8C5-4E0E-AA6C-2F1DC9ABA860}"/>
              </a:ext>
            </a:extLst>
          </p:cNvPr>
          <p:cNvSpPr/>
          <p:nvPr/>
        </p:nvSpPr>
        <p:spPr>
          <a:xfrm>
            <a:off x="725638" y="5595091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39;p25">
            <a:extLst>
              <a:ext uri="{FF2B5EF4-FFF2-40B4-BE49-F238E27FC236}">
                <a16:creationId xmlns:a16="http://schemas.microsoft.com/office/drawing/2014/main" id="{CA25FF1B-6237-41D5-B7C3-F5B1397B36DD}"/>
              </a:ext>
            </a:extLst>
          </p:cNvPr>
          <p:cNvSpPr/>
          <p:nvPr/>
        </p:nvSpPr>
        <p:spPr>
          <a:xfrm>
            <a:off x="448623" y="577512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Google Shape;437;p25">
            <a:extLst>
              <a:ext uri="{FF2B5EF4-FFF2-40B4-BE49-F238E27FC236}">
                <a16:creationId xmlns:a16="http://schemas.microsoft.com/office/drawing/2014/main" id="{6F1C1FC3-0FAC-44FC-9A37-4A7EC2447D3E}"/>
              </a:ext>
            </a:extLst>
          </p:cNvPr>
          <p:cNvSpPr/>
          <p:nvPr/>
        </p:nvSpPr>
        <p:spPr>
          <a:xfrm>
            <a:off x="604204" y="589106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39;p25">
            <a:extLst>
              <a:ext uri="{FF2B5EF4-FFF2-40B4-BE49-F238E27FC236}">
                <a16:creationId xmlns:a16="http://schemas.microsoft.com/office/drawing/2014/main" id="{15015262-4DE5-4267-9908-02A0736FDDF6}"/>
              </a:ext>
            </a:extLst>
          </p:cNvPr>
          <p:cNvSpPr/>
          <p:nvPr/>
        </p:nvSpPr>
        <p:spPr>
          <a:xfrm>
            <a:off x="11408965" y="39528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Google Shape;437;p25">
            <a:extLst>
              <a:ext uri="{FF2B5EF4-FFF2-40B4-BE49-F238E27FC236}">
                <a16:creationId xmlns:a16="http://schemas.microsoft.com/office/drawing/2014/main" id="{84254C2A-A606-498F-8BBF-EECBFF03098D}"/>
              </a:ext>
            </a:extLst>
          </p:cNvPr>
          <p:cNvSpPr/>
          <p:nvPr/>
        </p:nvSpPr>
        <p:spPr>
          <a:xfrm>
            <a:off x="11564546" y="511221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37;p25">
            <a:extLst>
              <a:ext uri="{FF2B5EF4-FFF2-40B4-BE49-F238E27FC236}">
                <a16:creationId xmlns:a16="http://schemas.microsoft.com/office/drawing/2014/main" id="{A6392F49-9A65-4AC6-A0D0-A541629DEF74}"/>
              </a:ext>
            </a:extLst>
          </p:cNvPr>
          <p:cNvSpPr/>
          <p:nvPr/>
        </p:nvSpPr>
        <p:spPr>
          <a:xfrm>
            <a:off x="10911258" y="173626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39;p25">
            <a:extLst>
              <a:ext uri="{FF2B5EF4-FFF2-40B4-BE49-F238E27FC236}">
                <a16:creationId xmlns:a16="http://schemas.microsoft.com/office/drawing/2014/main" id="{3477E630-2CED-4D09-87A6-472E74754580}"/>
              </a:ext>
            </a:extLst>
          </p:cNvPr>
          <p:cNvSpPr/>
          <p:nvPr/>
        </p:nvSpPr>
        <p:spPr>
          <a:xfrm>
            <a:off x="10746993" y="456005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Google Shape;437;p25">
            <a:extLst>
              <a:ext uri="{FF2B5EF4-FFF2-40B4-BE49-F238E27FC236}">
                <a16:creationId xmlns:a16="http://schemas.microsoft.com/office/drawing/2014/main" id="{FAC9CFC7-7462-4E2A-8B37-2D90E866889C}"/>
              </a:ext>
            </a:extLst>
          </p:cNvPr>
          <p:cNvSpPr/>
          <p:nvPr/>
        </p:nvSpPr>
        <p:spPr>
          <a:xfrm>
            <a:off x="10902574" y="571938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73493331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8454A4A-233B-4FA6-9D36-C4A0898193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87441" y="2794000"/>
            <a:ext cx="3617118" cy="1270000"/>
          </a:xfrm>
        </p:spPr>
        <p:txBody>
          <a:bodyPr>
            <a:noAutofit/>
          </a:bodyPr>
          <a:lstStyle/>
          <a:p>
            <a:pPr algn="ctr"/>
            <a:r>
              <a:rPr lang="ru-RU" sz="4800" dirty="0">
                <a:latin typeface="Arial" panose="020B0604020202020204" pitchFamily="34" charset="0"/>
                <a:cs typeface="Arial" panose="020B0604020202020204" pitchFamily="34" charset="0"/>
              </a:rPr>
              <a:t>Подготовка данных</a:t>
            </a:r>
          </a:p>
        </p:txBody>
      </p:sp>
      <p:grpSp>
        <p:nvGrpSpPr>
          <p:cNvPr id="3" name="Google Shape;458;p25">
            <a:extLst>
              <a:ext uri="{FF2B5EF4-FFF2-40B4-BE49-F238E27FC236}">
                <a16:creationId xmlns:a16="http://schemas.microsoft.com/office/drawing/2014/main" id="{EB575ACE-73FC-4ADA-9768-B1C7C0143359}"/>
              </a:ext>
            </a:extLst>
          </p:cNvPr>
          <p:cNvGrpSpPr/>
          <p:nvPr/>
        </p:nvGrpSpPr>
        <p:grpSpPr>
          <a:xfrm>
            <a:off x="967709" y="1218822"/>
            <a:ext cx="199001" cy="867198"/>
            <a:chOff x="4475150" y="4052605"/>
            <a:chExt cx="199001" cy="867198"/>
          </a:xfrm>
        </p:grpSpPr>
        <p:sp>
          <p:nvSpPr>
            <p:cNvPr id="4" name="Google Shape;459;p25">
              <a:extLst>
                <a:ext uri="{FF2B5EF4-FFF2-40B4-BE49-F238E27FC236}">
                  <a16:creationId xmlns:a16="http://schemas.microsoft.com/office/drawing/2014/main" id="{E151C5F9-A4C8-4525-8FF9-BF53A97E0C4F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Google Shape;460;p25">
              <a:extLst>
                <a:ext uri="{FF2B5EF4-FFF2-40B4-BE49-F238E27FC236}">
                  <a16:creationId xmlns:a16="http://schemas.microsoft.com/office/drawing/2014/main" id="{A3980F04-93B1-4576-A9FE-1EBF11FC6879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Google Shape;461;p25">
              <a:extLst>
                <a:ext uri="{FF2B5EF4-FFF2-40B4-BE49-F238E27FC236}">
                  <a16:creationId xmlns:a16="http://schemas.microsoft.com/office/drawing/2014/main" id="{EC76E1E9-28FA-4ABB-99D7-EB3F02EBA072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" name="Google Shape;439;p25">
            <a:extLst>
              <a:ext uri="{FF2B5EF4-FFF2-40B4-BE49-F238E27FC236}">
                <a16:creationId xmlns:a16="http://schemas.microsoft.com/office/drawing/2014/main" id="{18C87637-7F62-4292-A0F5-5DEA276C7367}"/>
              </a:ext>
            </a:extLst>
          </p:cNvPr>
          <p:cNvSpPr/>
          <p:nvPr/>
        </p:nvSpPr>
        <p:spPr>
          <a:xfrm>
            <a:off x="2321429" y="2521479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Google Shape;439;p25">
            <a:extLst>
              <a:ext uri="{FF2B5EF4-FFF2-40B4-BE49-F238E27FC236}">
                <a16:creationId xmlns:a16="http://schemas.microsoft.com/office/drawing/2014/main" id="{20494BB6-15EC-4826-AE70-B526837DCF79}"/>
              </a:ext>
            </a:extLst>
          </p:cNvPr>
          <p:cNvSpPr/>
          <p:nvPr/>
        </p:nvSpPr>
        <p:spPr>
          <a:xfrm>
            <a:off x="2600638" y="452903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Google Shape;439;p25">
            <a:extLst>
              <a:ext uri="{FF2B5EF4-FFF2-40B4-BE49-F238E27FC236}">
                <a16:creationId xmlns:a16="http://schemas.microsoft.com/office/drawing/2014/main" id="{A43E81B1-C392-4AF4-83FB-93E812F0691B}"/>
              </a:ext>
            </a:extLst>
          </p:cNvPr>
          <p:cNvSpPr/>
          <p:nvPr/>
        </p:nvSpPr>
        <p:spPr>
          <a:xfrm>
            <a:off x="747266" y="571349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Google Shape;437;p25">
            <a:extLst>
              <a:ext uri="{FF2B5EF4-FFF2-40B4-BE49-F238E27FC236}">
                <a16:creationId xmlns:a16="http://schemas.microsoft.com/office/drawing/2014/main" id="{5727B52C-1CEC-4F48-AF63-EE7A6336AF85}"/>
              </a:ext>
            </a:extLst>
          </p:cNvPr>
          <p:cNvSpPr/>
          <p:nvPr/>
        </p:nvSpPr>
        <p:spPr>
          <a:xfrm>
            <a:off x="1392945" y="613422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437;p25">
            <a:extLst>
              <a:ext uri="{FF2B5EF4-FFF2-40B4-BE49-F238E27FC236}">
                <a16:creationId xmlns:a16="http://schemas.microsoft.com/office/drawing/2014/main" id="{F51D3865-4436-45B9-A311-2038C2510B91}"/>
              </a:ext>
            </a:extLst>
          </p:cNvPr>
          <p:cNvSpPr/>
          <p:nvPr/>
        </p:nvSpPr>
        <p:spPr>
          <a:xfrm>
            <a:off x="2312755" y="87100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450;p25">
            <a:extLst>
              <a:ext uri="{FF2B5EF4-FFF2-40B4-BE49-F238E27FC236}">
                <a16:creationId xmlns:a16="http://schemas.microsoft.com/office/drawing/2014/main" id="{AD630494-8A19-46F6-B839-E67ABD96EFC0}"/>
              </a:ext>
            </a:extLst>
          </p:cNvPr>
          <p:cNvSpPr/>
          <p:nvPr/>
        </p:nvSpPr>
        <p:spPr>
          <a:xfrm>
            <a:off x="2129822" y="1617113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439;p25">
            <a:extLst>
              <a:ext uri="{FF2B5EF4-FFF2-40B4-BE49-F238E27FC236}">
                <a16:creationId xmlns:a16="http://schemas.microsoft.com/office/drawing/2014/main" id="{9841FB36-C2FC-421C-A043-67F384733B50}"/>
              </a:ext>
            </a:extLst>
          </p:cNvPr>
          <p:cNvSpPr/>
          <p:nvPr/>
        </p:nvSpPr>
        <p:spPr>
          <a:xfrm>
            <a:off x="3931913" y="4725526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Google Shape;439;p25">
            <a:extLst>
              <a:ext uri="{FF2B5EF4-FFF2-40B4-BE49-F238E27FC236}">
                <a16:creationId xmlns:a16="http://schemas.microsoft.com/office/drawing/2014/main" id="{7E900284-9445-4474-8BDD-23B1AE33418A}"/>
              </a:ext>
            </a:extLst>
          </p:cNvPr>
          <p:cNvSpPr/>
          <p:nvPr/>
        </p:nvSpPr>
        <p:spPr>
          <a:xfrm>
            <a:off x="4130914" y="4621204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Google Shape;439;p25">
            <a:extLst>
              <a:ext uri="{FF2B5EF4-FFF2-40B4-BE49-F238E27FC236}">
                <a16:creationId xmlns:a16="http://schemas.microsoft.com/office/drawing/2014/main" id="{FBBFD36D-4C28-417B-920F-3A9437F78373}"/>
              </a:ext>
            </a:extLst>
          </p:cNvPr>
          <p:cNvSpPr/>
          <p:nvPr/>
        </p:nvSpPr>
        <p:spPr>
          <a:xfrm>
            <a:off x="3931913" y="4725526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oogle Shape;439;p25">
            <a:extLst>
              <a:ext uri="{FF2B5EF4-FFF2-40B4-BE49-F238E27FC236}">
                <a16:creationId xmlns:a16="http://schemas.microsoft.com/office/drawing/2014/main" id="{327B0724-07C5-4CB9-9597-E3085E137E8D}"/>
              </a:ext>
            </a:extLst>
          </p:cNvPr>
          <p:cNvSpPr/>
          <p:nvPr/>
        </p:nvSpPr>
        <p:spPr>
          <a:xfrm>
            <a:off x="4130914" y="4621204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Google Shape;451;p25">
            <a:extLst>
              <a:ext uri="{FF2B5EF4-FFF2-40B4-BE49-F238E27FC236}">
                <a16:creationId xmlns:a16="http://schemas.microsoft.com/office/drawing/2014/main" id="{00D96109-9805-426D-8AD6-B72307A6E45C}"/>
              </a:ext>
            </a:extLst>
          </p:cNvPr>
          <p:cNvGrpSpPr/>
          <p:nvPr/>
        </p:nvGrpSpPr>
        <p:grpSpPr>
          <a:xfrm>
            <a:off x="9684496" y="4401080"/>
            <a:ext cx="199001" cy="2139769"/>
            <a:chOff x="8008096" y="2108910"/>
            <a:chExt cx="199001" cy="2139769"/>
          </a:xfrm>
        </p:grpSpPr>
        <p:sp>
          <p:nvSpPr>
            <p:cNvPr id="18" name="Google Shape;452;p25">
              <a:extLst>
                <a:ext uri="{FF2B5EF4-FFF2-40B4-BE49-F238E27FC236}">
                  <a16:creationId xmlns:a16="http://schemas.microsoft.com/office/drawing/2014/main" id="{9C971BEC-B1D4-4B96-9EB3-58F0459DE94A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Google Shape;453;p25">
              <a:extLst>
                <a:ext uri="{FF2B5EF4-FFF2-40B4-BE49-F238E27FC236}">
                  <a16:creationId xmlns:a16="http://schemas.microsoft.com/office/drawing/2014/main" id="{80C4F68D-32E5-42C0-9170-A467A641ABEA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0" name="Google Shape;439;p25">
            <a:extLst>
              <a:ext uri="{FF2B5EF4-FFF2-40B4-BE49-F238E27FC236}">
                <a16:creationId xmlns:a16="http://schemas.microsoft.com/office/drawing/2014/main" id="{4B402B08-ADF7-485C-9EE7-E0188144FE1E}"/>
              </a:ext>
            </a:extLst>
          </p:cNvPr>
          <p:cNvSpPr/>
          <p:nvPr/>
        </p:nvSpPr>
        <p:spPr>
          <a:xfrm>
            <a:off x="9927076" y="569479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Google Shape;437;p25">
            <a:extLst>
              <a:ext uri="{FF2B5EF4-FFF2-40B4-BE49-F238E27FC236}">
                <a16:creationId xmlns:a16="http://schemas.microsoft.com/office/drawing/2014/main" id="{86DC241A-277E-44E6-8802-220F87491A6F}"/>
              </a:ext>
            </a:extLst>
          </p:cNvPr>
          <p:cNvSpPr/>
          <p:nvPr/>
        </p:nvSpPr>
        <p:spPr>
          <a:xfrm>
            <a:off x="9057769" y="615225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458;p25">
            <a:extLst>
              <a:ext uri="{FF2B5EF4-FFF2-40B4-BE49-F238E27FC236}">
                <a16:creationId xmlns:a16="http://schemas.microsoft.com/office/drawing/2014/main" id="{EF05FC11-875D-4045-B27D-ECFD0BC9994A}"/>
              </a:ext>
            </a:extLst>
          </p:cNvPr>
          <p:cNvGrpSpPr/>
          <p:nvPr/>
        </p:nvGrpSpPr>
        <p:grpSpPr>
          <a:xfrm>
            <a:off x="4964954" y="5474677"/>
            <a:ext cx="199001" cy="867198"/>
            <a:chOff x="4475150" y="4052605"/>
            <a:chExt cx="199001" cy="867198"/>
          </a:xfrm>
        </p:grpSpPr>
        <p:sp>
          <p:nvSpPr>
            <p:cNvPr id="23" name="Google Shape;459;p25">
              <a:extLst>
                <a:ext uri="{FF2B5EF4-FFF2-40B4-BE49-F238E27FC236}">
                  <a16:creationId xmlns:a16="http://schemas.microsoft.com/office/drawing/2014/main" id="{379B1DE2-F8C8-4B28-AACE-E57C55B0C5F9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Google Shape;460;p25">
              <a:extLst>
                <a:ext uri="{FF2B5EF4-FFF2-40B4-BE49-F238E27FC236}">
                  <a16:creationId xmlns:a16="http://schemas.microsoft.com/office/drawing/2014/main" id="{0EF5125D-BB9A-4165-A579-36AD4C4453BC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Google Shape;461;p25">
              <a:extLst>
                <a:ext uri="{FF2B5EF4-FFF2-40B4-BE49-F238E27FC236}">
                  <a16:creationId xmlns:a16="http://schemas.microsoft.com/office/drawing/2014/main" id="{BE492805-16EC-48C3-B370-6BA095855C21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6" name="Google Shape;437;p25">
            <a:extLst>
              <a:ext uri="{FF2B5EF4-FFF2-40B4-BE49-F238E27FC236}">
                <a16:creationId xmlns:a16="http://schemas.microsoft.com/office/drawing/2014/main" id="{A21B8323-7E4C-43D4-9786-91A878B57461}"/>
              </a:ext>
            </a:extLst>
          </p:cNvPr>
          <p:cNvSpPr/>
          <p:nvPr/>
        </p:nvSpPr>
        <p:spPr>
          <a:xfrm>
            <a:off x="5676304" y="446832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450;p25">
            <a:extLst>
              <a:ext uri="{FF2B5EF4-FFF2-40B4-BE49-F238E27FC236}">
                <a16:creationId xmlns:a16="http://schemas.microsoft.com/office/drawing/2014/main" id="{23082CF1-C74B-4E09-BEF6-C5E676990636}"/>
              </a:ext>
            </a:extLst>
          </p:cNvPr>
          <p:cNvSpPr/>
          <p:nvPr/>
        </p:nvSpPr>
        <p:spPr>
          <a:xfrm>
            <a:off x="7986287" y="3915801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" name="Google Shape;454;p25">
            <a:extLst>
              <a:ext uri="{FF2B5EF4-FFF2-40B4-BE49-F238E27FC236}">
                <a16:creationId xmlns:a16="http://schemas.microsoft.com/office/drawing/2014/main" id="{895E0AF8-52ED-4166-AC21-7CC73FD9D587}"/>
              </a:ext>
            </a:extLst>
          </p:cNvPr>
          <p:cNvGrpSpPr/>
          <p:nvPr/>
        </p:nvGrpSpPr>
        <p:grpSpPr>
          <a:xfrm>
            <a:off x="10305328" y="321891"/>
            <a:ext cx="731474" cy="2769221"/>
            <a:chOff x="1585065" y="1280046"/>
            <a:chExt cx="731474" cy="2769221"/>
          </a:xfrm>
        </p:grpSpPr>
        <p:sp>
          <p:nvSpPr>
            <p:cNvPr id="29" name="Google Shape;455;p25">
              <a:extLst>
                <a:ext uri="{FF2B5EF4-FFF2-40B4-BE49-F238E27FC236}">
                  <a16:creationId xmlns:a16="http://schemas.microsoft.com/office/drawing/2014/main" id="{046A40DC-7FA9-4BFE-B5D9-95BBD839281A}"/>
                </a:ext>
              </a:extLst>
            </p:cNvPr>
            <p:cNvSpPr/>
            <p:nvPr/>
          </p:nvSpPr>
          <p:spPr>
            <a:xfrm>
              <a:off x="2117302" y="1656955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Google Shape;456;p25">
              <a:extLst>
                <a:ext uri="{FF2B5EF4-FFF2-40B4-BE49-F238E27FC236}">
                  <a16:creationId xmlns:a16="http://schemas.microsoft.com/office/drawing/2014/main" id="{2A953DFA-69C0-4267-B94C-053BA1F564B3}"/>
                </a:ext>
              </a:extLst>
            </p:cNvPr>
            <p:cNvSpPr/>
            <p:nvPr/>
          </p:nvSpPr>
          <p:spPr>
            <a:xfrm>
              <a:off x="1585065" y="3902773"/>
              <a:ext cx="144618" cy="146494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Google Shape;457;p25">
              <a:extLst>
                <a:ext uri="{FF2B5EF4-FFF2-40B4-BE49-F238E27FC236}">
                  <a16:creationId xmlns:a16="http://schemas.microsoft.com/office/drawing/2014/main" id="{FF984C2C-ADA5-4857-8966-69AA71C7050A}"/>
                </a:ext>
              </a:extLst>
            </p:cNvPr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2" name="Google Shape;451;p25">
            <a:extLst>
              <a:ext uri="{FF2B5EF4-FFF2-40B4-BE49-F238E27FC236}">
                <a16:creationId xmlns:a16="http://schemas.microsoft.com/office/drawing/2014/main" id="{6F3EC6C0-A1FD-4288-AB4D-A6A02F2F1F29}"/>
              </a:ext>
            </a:extLst>
          </p:cNvPr>
          <p:cNvGrpSpPr/>
          <p:nvPr/>
        </p:nvGrpSpPr>
        <p:grpSpPr>
          <a:xfrm>
            <a:off x="7086989" y="321891"/>
            <a:ext cx="199001" cy="2139769"/>
            <a:chOff x="8008096" y="2108910"/>
            <a:chExt cx="199001" cy="2139769"/>
          </a:xfrm>
        </p:grpSpPr>
        <p:sp>
          <p:nvSpPr>
            <p:cNvPr id="33" name="Google Shape;452;p25">
              <a:extLst>
                <a:ext uri="{FF2B5EF4-FFF2-40B4-BE49-F238E27FC236}">
                  <a16:creationId xmlns:a16="http://schemas.microsoft.com/office/drawing/2014/main" id="{A0E379B5-3959-4E88-A4D9-81D65BCAE0D1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Google Shape;453;p25">
              <a:extLst>
                <a:ext uri="{FF2B5EF4-FFF2-40B4-BE49-F238E27FC236}">
                  <a16:creationId xmlns:a16="http://schemas.microsoft.com/office/drawing/2014/main" id="{070A5BB6-0371-4301-9723-0652414B9381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Google Shape;458;p25">
            <a:extLst>
              <a:ext uri="{FF2B5EF4-FFF2-40B4-BE49-F238E27FC236}">
                <a16:creationId xmlns:a16="http://schemas.microsoft.com/office/drawing/2014/main" id="{8001FAED-8C0A-4E22-A7C0-5BE65B6CB214}"/>
              </a:ext>
            </a:extLst>
          </p:cNvPr>
          <p:cNvGrpSpPr/>
          <p:nvPr/>
        </p:nvGrpSpPr>
        <p:grpSpPr>
          <a:xfrm>
            <a:off x="8707984" y="314256"/>
            <a:ext cx="199001" cy="867198"/>
            <a:chOff x="4475150" y="4052605"/>
            <a:chExt cx="199001" cy="867198"/>
          </a:xfrm>
        </p:grpSpPr>
        <p:sp>
          <p:nvSpPr>
            <p:cNvPr id="36" name="Google Shape;459;p25">
              <a:extLst>
                <a:ext uri="{FF2B5EF4-FFF2-40B4-BE49-F238E27FC236}">
                  <a16:creationId xmlns:a16="http://schemas.microsoft.com/office/drawing/2014/main" id="{C7222E6E-83F2-46C6-A36B-4D520E8C5FC7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Google Shape;460;p25">
              <a:extLst>
                <a:ext uri="{FF2B5EF4-FFF2-40B4-BE49-F238E27FC236}">
                  <a16:creationId xmlns:a16="http://schemas.microsoft.com/office/drawing/2014/main" id="{02615324-2877-4282-9083-8790D3A063E3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Google Shape;461;p25">
              <a:extLst>
                <a:ext uri="{FF2B5EF4-FFF2-40B4-BE49-F238E27FC236}">
                  <a16:creationId xmlns:a16="http://schemas.microsoft.com/office/drawing/2014/main" id="{AC06AEC5-8B59-45C1-A100-740A6E27D236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9" name="Google Shape;439;p25">
            <a:extLst>
              <a:ext uri="{FF2B5EF4-FFF2-40B4-BE49-F238E27FC236}">
                <a16:creationId xmlns:a16="http://schemas.microsoft.com/office/drawing/2014/main" id="{B7B7D68F-D58E-4ACC-9AE1-329DFE26DE48}"/>
              </a:ext>
            </a:extLst>
          </p:cNvPr>
          <p:cNvSpPr/>
          <p:nvPr/>
        </p:nvSpPr>
        <p:spPr>
          <a:xfrm>
            <a:off x="4878779" y="90777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439;p25">
            <a:extLst>
              <a:ext uri="{FF2B5EF4-FFF2-40B4-BE49-F238E27FC236}">
                <a16:creationId xmlns:a16="http://schemas.microsoft.com/office/drawing/2014/main" id="{729F536F-03FD-41B1-935C-70B7CB91D4E3}"/>
              </a:ext>
            </a:extLst>
          </p:cNvPr>
          <p:cNvSpPr/>
          <p:nvPr/>
        </p:nvSpPr>
        <p:spPr>
          <a:xfrm>
            <a:off x="5735325" y="199332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439;p25">
            <a:extLst>
              <a:ext uri="{FF2B5EF4-FFF2-40B4-BE49-F238E27FC236}">
                <a16:creationId xmlns:a16="http://schemas.microsoft.com/office/drawing/2014/main" id="{D8AAEC64-E65B-4A9B-B966-885A80F584D2}"/>
              </a:ext>
            </a:extLst>
          </p:cNvPr>
          <p:cNvSpPr/>
          <p:nvPr/>
        </p:nvSpPr>
        <p:spPr>
          <a:xfrm>
            <a:off x="8161641" y="271871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Google Shape;439;p25">
            <a:extLst>
              <a:ext uri="{FF2B5EF4-FFF2-40B4-BE49-F238E27FC236}">
                <a16:creationId xmlns:a16="http://schemas.microsoft.com/office/drawing/2014/main" id="{86B20989-EB85-460A-AD99-395F8341FFC5}"/>
              </a:ext>
            </a:extLst>
          </p:cNvPr>
          <p:cNvSpPr/>
          <p:nvPr/>
        </p:nvSpPr>
        <p:spPr>
          <a:xfrm>
            <a:off x="8161641" y="271871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3" name="Google Shape;451;p25">
            <a:extLst>
              <a:ext uri="{FF2B5EF4-FFF2-40B4-BE49-F238E27FC236}">
                <a16:creationId xmlns:a16="http://schemas.microsoft.com/office/drawing/2014/main" id="{42C113F7-C12C-4B3E-A5D6-994D96912916}"/>
              </a:ext>
            </a:extLst>
          </p:cNvPr>
          <p:cNvGrpSpPr/>
          <p:nvPr/>
        </p:nvGrpSpPr>
        <p:grpSpPr>
          <a:xfrm>
            <a:off x="11313334" y="2812492"/>
            <a:ext cx="199001" cy="2139769"/>
            <a:chOff x="8008096" y="2108910"/>
            <a:chExt cx="199001" cy="2139769"/>
          </a:xfrm>
        </p:grpSpPr>
        <p:sp>
          <p:nvSpPr>
            <p:cNvPr id="44" name="Google Shape;452;p25">
              <a:extLst>
                <a:ext uri="{FF2B5EF4-FFF2-40B4-BE49-F238E27FC236}">
                  <a16:creationId xmlns:a16="http://schemas.microsoft.com/office/drawing/2014/main" id="{01CBD2B3-6962-4490-BA25-4DC189FC6ACF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Google Shape;453;p25">
              <a:extLst>
                <a:ext uri="{FF2B5EF4-FFF2-40B4-BE49-F238E27FC236}">
                  <a16:creationId xmlns:a16="http://schemas.microsoft.com/office/drawing/2014/main" id="{ABBE8169-74F1-4CBF-8298-FD9B4D1AA5C8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9903638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: скругленные углы 12">
            <a:extLst>
              <a:ext uri="{FF2B5EF4-FFF2-40B4-BE49-F238E27FC236}">
                <a16:creationId xmlns:a16="http://schemas.microsoft.com/office/drawing/2014/main" id="{CA5395F1-4976-446C-9CD9-DC98C459C1A5}"/>
              </a:ext>
            </a:extLst>
          </p:cNvPr>
          <p:cNvSpPr/>
          <p:nvPr/>
        </p:nvSpPr>
        <p:spPr>
          <a:xfrm>
            <a:off x="2247900" y="1089024"/>
            <a:ext cx="7715250" cy="4216401"/>
          </a:xfrm>
          <a:prstGeom prst="roundRect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Google Shape;439;p25">
            <a:extLst>
              <a:ext uri="{FF2B5EF4-FFF2-40B4-BE49-F238E27FC236}">
                <a16:creationId xmlns:a16="http://schemas.microsoft.com/office/drawing/2014/main" id="{C5EB5E1C-93D0-4A3D-8777-379F1B86B276}"/>
              </a:ext>
            </a:extLst>
          </p:cNvPr>
          <p:cNvSpPr/>
          <p:nvPr/>
        </p:nvSpPr>
        <p:spPr>
          <a:xfrm>
            <a:off x="747266" y="571349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Google Shape;437;p25">
            <a:extLst>
              <a:ext uri="{FF2B5EF4-FFF2-40B4-BE49-F238E27FC236}">
                <a16:creationId xmlns:a16="http://schemas.microsoft.com/office/drawing/2014/main" id="{B0443946-9FD6-4BB4-B1B7-2F2C919DBB8A}"/>
              </a:ext>
            </a:extLst>
          </p:cNvPr>
          <p:cNvSpPr/>
          <p:nvPr/>
        </p:nvSpPr>
        <p:spPr>
          <a:xfrm>
            <a:off x="1392945" y="613422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39;p25">
            <a:extLst>
              <a:ext uri="{FF2B5EF4-FFF2-40B4-BE49-F238E27FC236}">
                <a16:creationId xmlns:a16="http://schemas.microsoft.com/office/drawing/2014/main" id="{80CC40E0-BD0C-4967-8A81-537E67364B21}"/>
              </a:ext>
            </a:extLst>
          </p:cNvPr>
          <p:cNvSpPr/>
          <p:nvPr/>
        </p:nvSpPr>
        <p:spPr>
          <a:xfrm>
            <a:off x="11250058" y="473588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439;p25">
            <a:extLst>
              <a:ext uri="{FF2B5EF4-FFF2-40B4-BE49-F238E27FC236}">
                <a16:creationId xmlns:a16="http://schemas.microsoft.com/office/drawing/2014/main" id="{98A799F1-3325-48A5-A61E-A1B3AF56ED44}"/>
              </a:ext>
            </a:extLst>
          </p:cNvPr>
          <p:cNvSpPr/>
          <p:nvPr/>
        </p:nvSpPr>
        <p:spPr>
          <a:xfrm>
            <a:off x="11048602" y="80113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437;p25">
            <a:extLst>
              <a:ext uri="{FF2B5EF4-FFF2-40B4-BE49-F238E27FC236}">
                <a16:creationId xmlns:a16="http://schemas.microsoft.com/office/drawing/2014/main" id="{3DF8EA9E-B8C0-4690-977F-8BD17A36A54B}"/>
              </a:ext>
            </a:extLst>
          </p:cNvPr>
          <p:cNvSpPr/>
          <p:nvPr/>
        </p:nvSpPr>
        <p:spPr>
          <a:xfrm>
            <a:off x="11754740" y="940937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37;p25">
            <a:extLst>
              <a:ext uri="{FF2B5EF4-FFF2-40B4-BE49-F238E27FC236}">
                <a16:creationId xmlns:a16="http://schemas.microsoft.com/office/drawing/2014/main" id="{4B7225B0-2360-4993-BD55-A007628F18A4}"/>
              </a:ext>
            </a:extLst>
          </p:cNvPr>
          <p:cNvSpPr/>
          <p:nvPr/>
        </p:nvSpPr>
        <p:spPr>
          <a:xfrm>
            <a:off x="11449059" y="17960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37;p25">
            <a:extLst>
              <a:ext uri="{FF2B5EF4-FFF2-40B4-BE49-F238E27FC236}">
                <a16:creationId xmlns:a16="http://schemas.microsoft.com/office/drawing/2014/main" id="{82C5B7CE-424A-4824-A82B-4DE2E8FEB6EC}"/>
              </a:ext>
            </a:extLst>
          </p:cNvPr>
          <p:cNvSpPr/>
          <p:nvPr/>
        </p:nvSpPr>
        <p:spPr>
          <a:xfrm>
            <a:off x="10852321" y="792849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39;p25">
            <a:extLst>
              <a:ext uri="{FF2B5EF4-FFF2-40B4-BE49-F238E27FC236}">
                <a16:creationId xmlns:a16="http://schemas.microsoft.com/office/drawing/2014/main" id="{8495BB5F-C8A5-46D2-83DB-C6D110B3BB36}"/>
              </a:ext>
            </a:extLst>
          </p:cNvPr>
          <p:cNvSpPr/>
          <p:nvPr/>
        </p:nvSpPr>
        <p:spPr>
          <a:xfrm>
            <a:off x="11946435" y="7527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EA17BBE-E78F-4250-AED1-07A4D1199470}"/>
              </a:ext>
            </a:extLst>
          </p:cNvPr>
          <p:cNvSpPr txBox="1"/>
          <p:nvPr/>
        </p:nvSpPr>
        <p:spPr>
          <a:xfrm>
            <a:off x="2605087" y="1379368"/>
            <a:ext cx="6981825" cy="36645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Подготовка целевых меток и признаков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Стратифицированное разбиение на </a:t>
            </a:r>
            <a:r>
              <a:rPr kumimoji="0" lang="en-US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train/test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ru-RU" sz="2400" dirty="0" err="1"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Токенизация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Аугментация </a:t>
            </a: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(перефразирование</a:t>
            </a: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)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Вычисление весов классов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Кросс-валидация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lang="ru-RU" sz="2400" dirty="0"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Тренировка</a:t>
            </a:r>
            <a:endParaRPr kumimoji="0" lang="ru-RU" sz="2400" b="0" i="0" u="none" strike="noStrike" cap="none" spc="0" normalizeH="0" baseline="0" dirty="0">
              <a:ln>
                <a:noFill/>
              </a:ln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</p:spTree>
    <p:extLst>
      <p:ext uri="{BB962C8B-B14F-4D97-AF65-F5344CB8AC3E}">
        <p14:creationId xmlns:p14="http://schemas.microsoft.com/office/powerpoint/2010/main" val="80570895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8F8BE32-0F7F-48A3-9B7F-6E0B67749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30291" y="2739231"/>
            <a:ext cx="3731418" cy="1379537"/>
          </a:xfrm>
        </p:spPr>
        <p:txBody>
          <a:bodyPr>
            <a:noAutofit/>
          </a:bodyPr>
          <a:lstStyle/>
          <a:p>
            <a:pPr algn="ctr"/>
            <a:r>
              <a:rPr lang="ru-RU" sz="5400" dirty="0">
                <a:latin typeface="Arial" panose="020B0604020202020204" pitchFamily="34" charset="0"/>
                <a:cs typeface="Arial" panose="020B0604020202020204" pitchFamily="34" charset="0"/>
              </a:rPr>
              <a:t>Обучение моделей</a:t>
            </a:r>
          </a:p>
        </p:txBody>
      </p:sp>
      <p:grpSp>
        <p:nvGrpSpPr>
          <p:cNvPr id="3" name="Google Shape;451;p25">
            <a:extLst>
              <a:ext uri="{FF2B5EF4-FFF2-40B4-BE49-F238E27FC236}">
                <a16:creationId xmlns:a16="http://schemas.microsoft.com/office/drawing/2014/main" id="{B8C853A2-B5E3-4A5D-AB82-31E9FA9EBE86}"/>
              </a:ext>
            </a:extLst>
          </p:cNvPr>
          <p:cNvGrpSpPr/>
          <p:nvPr/>
        </p:nvGrpSpPr>
        <p:grpSpPr>
          <a:xfrm>
            <a:off x="11313334" y="2812492"/>
            <a:ext cx="199001" cy="2139769"/>
            <a:chOff x="8008096" y="2108910"/>
            <a:chExt cx="199001" cy="2139769"/>
          </a:xfrm>
        </p:grpSpPr>
        <p:sp>
          <p:nvSpPr>
            <p:cNvPr id="4" name="Google Shape;452;p25">
              <a:extLst>
                <a:ext uri="{FF2B5EF4-FFF2-40B4-BE49-F238E27FC236}">
                  <a16:creationId xmlns:a16="http://schemas.microsoft.com/office/drawing/2014/main" id="{CAF9D157-143E-46EB-9E7B-AB46D133CF02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Google Shape;453;p25">
              <a:extLst>
                <a:ext uri="{FF2B5EF4-FFF2-40B4-BE49-F238E27FC236}">
                  <a16:creationId xmlns:a16="http://schemas.microsoft.com/office/drawing/2014/main" id="{5A78593B-3014-442D-B0D6-8BAF7FA59513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" name="Google Shape;458;p25">
            <a:extLst>
              <a:ext uri="{FF2B5EF4-FFF2-40B4-BE49-F238E27FC236}">
                <a16:creationId xmlns:a16="http://schemas.microsoft.com/office/drawing/2014/main" id="{186BDA91-D9DA-4277-8EC5-4A3C9427E929}"/>
              </a:ext>
            </a:extLst>
          </p:cNvPr>
          <p:cNvGrpSpPr/>
          <p:nvPr/>
        </p:nvGrpSpPr>
        <p:grpSpPr>
          <a:xfrm>
            <a:off x="967709" y="1218822"/>
            <a:ext cx="199001" cy="867198"/>
            <a:chOff x="4475150" y="4052605"/>
            <a:chExt cx="199001" cy="867198"/>
          </a:xfrm>
        </p:grpSpPr>
        <p:sp>
          <p:nvSpPr>
            <p:cNvPr id="7" name="Google Shape;459;p25">
              <a:extLst>
                <a:ext uri="{FF2B5EF4-FFF2-40B4-BE49-F238E27FC236}">
                  <a16:creationId xmlns:a16="http://schemas.microsoft.com/office/drawing/2014/main" id="{680D6E4F-EE9D-47F7-ACD6-00757D7EF735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Google Shape;460;p25">
              <a:extLst>
                <a:ext uri="{FF2B5EF4-FFF2-40B4-BE49-F238E27FC236}">
                  <a16:creationId xmlns:a16="http://schemas.microsoft.com/office/drawing/2014/main" id="{0F431C12-6CC9-460B-A9F9-ACDE3F2CA74F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Google Shape;461;p25">
              <a:extLst>
                <a:ext uri="{FF2B5EF4-FFF2-40B4-BE49-F238E27FC236}">
                  <a16:creationId xmlns:a16="http://schemas.microsoft.com/office/drawing/2014/main" id="{B7676DA0-AD88-4BE0-BE0E-D9FF5FBF7E02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0" name="Google Shape;439;p25">
            <a:extLst>
              <a:ext uri="{FF2B5EF4-FFF2-40B4-BE49-F238E27FC236}">
                <a16:creationId xmlns:a16="http://schemas.microsoft.com/office/drawing/2014/main" id="{A6BDF2B2-D3D3-4BEC-970C-665527C3EBD6}"/>
              </a:ext>
            </a:extLst>
          </p:cNvPr>
          <p:cNvSpPr/>
          <p:nvPr/>
        </p:nvSpPr>
        <p:spPr>
          <a:xfrm>
            <a:off x="2321429" y="2521479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Google Shape;439;p25">
            <a:extLst>
              <a:ext uri="{FF2B5EF4-FFF2-40B4-BE49-F238E27FC236}">
                <a16:creationId xmlns:a16="http://schemas.microsoft.com/office/drawing/2014/main" id="{22A41053-3834-4BFD-AF42-BEFF35AD8F0D}"/>
              </a:ext>
            </a:extLst>
          </p:cNvPr>
          <p:cNvSpPr/>
          <p:nvPr/>
        </p:nvSpPr>
        <p:spPr>
          <a:xfrm>
            <a:off x="2600638" y="452903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Google Shape;439;p25">
            <a:extLst>
              <a:ext uri="{FF2B5EF4-FFF2-40B4-BE49-F238E27FC236}">
                <a16:creationId xmlns:a16="http://schemas.microsoft.com/office/drawing/2014/main" id="{36AFE103-FB00-4EDE-887E-27B68CF09C12}"/>
              </a:ext>
            </a:extLst>
          </p:cNvPr>
          <p:cNvSpPr/>
          <p:nvPr/>
        </p:nvSpPr>
        <p:spPr>
          <a:xfrm>
            <a:off x="747266" y="571349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Google Shape;437;p25">
            <a:extLst>
              <a:ext uri="{FF2B5EF4-FFF2-40B4-BE49-F238E27FC236}">
                <a16:creationId xmlns:a16="http://schemas.microsoft.com/office/drawing/2014/main" id="{41C926EE-715C-4037-B3DC-BEB14391EE6D}"/>
              </a:ext>
            </a:extLst>
          </p:cNvPr>
          <p:cNvSpPr/>
          <p:nvPr/>
        </p:nvSpPr>
        <p:spPr>
          <a:xfrm>
            <a:off x="1392945" y="613422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437;p25">
            <a:extLst>
              <a:ext uri="{FF2B5EF4-FFF2-40B4-BE49-F238E27FC236}">
                <a16:creationId xmlns:a16="http://schemas.microsoft.com/office/drawing/2014/main" id="{C355A12D-F8ED-4715-B412-E948E9D48F4A}"/>
              </a:ext>
            </a:extLst>
          </p:cNvPr>
          <p:cNvSpPr/>
          <p:nvPr/>
        </p:nvSpPr>
        <p:spPr>
          <a:xfrm>
            <a:off x="2312755" y="87100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450;p25">
            <a:extLst>
              <a:ext uri="{FF2B5EF4-FFF2-40B4-BE49-F238E27FC236}">
                <a16:creationId xmlns:a16="http://schemas.microsoft.com/office/drawing/2014/main" id="{8CCEDB83-B2C7-4C03-9264-D7FC52C6800C}"/>
              </a:ext>
            </a:extLst>
          </p:cNvPr>
          <p:cNvSpPr/>
          <p:nvPr/>
        </p:nvSpPr>
        <p:spPr>
          <a:xfrm>
            <a:off x="2129822" y="1617113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39;p25">
            <a:extLst>
              <a:ext uri="{FF2B5EF4-FFF2-40B4-BE49-F238E27FC236}">
                <a16:creationId xmlns:a16="http://schemas.microsoft.com/office/drawing/2014/main" id="{2BC789C3-1DC2-49A3-A5ED-23837ADA4485}"/>
              </a:ext>
            </a:extLst>
          </p:cNvPr>
          <p:cNvSpPr/>
          <p:nvPr/>
        </p:nvSpPr>
        <p:spPr>
          <a:xfrm>
            <a:off x="3931913" y="4725526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Google Shape;439;p25">
            <a:extLst>
              <a:ext uri="{FF2B5EF4-FFF2-40B4-BE49-F238E27FC236}">
                <a16:creationId xmlns:a16="http://schemas.microsoft.com/office/drawing/2014/main" id="{5BEB03F7-C3CF-43FA-9F5B-5D5B57C7933E}"/>
              </a:ext>
            </a:extLst>
          </p:cNvPr>
          <p:cNvSpPr/>
          <p:nvPr/>
        </p:nvSpPr>
        <p:spPr>
          <a:xfrm>
            <a:off x="4130914" y="4621204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Google Shape;439;p25">
            <a:extLst>
              <a:ext uri="{FF2B5EF4-FFF2-40B4-BE49-F238E27FC236}">
                <a16:creationId xmlns:a16="http://schemas.microsoft.com/office/drawing/2014/main" id="{C69CCDD3-3327-4394-94D9-BB14300C8721}"/>
              </a:ext>
            </a:extLst>
          </p:cNvPr>
          <p:cNvSpPr/>
          <p:nvPr/>
        </p:nvSpPr>
        <p:spPr>
          <a:xfrm>
            <a:off x="3931913" y="4725526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Google Shape;439;p25">
            <a:extLst>
              <a:ext uri="{FF2B5EF4-FFF2-40B4-BE49-F238E27FC236}">
                <a16:creationId xmlns:a16="http://schemas.microsoft.com/office/drawing/2014/main" id="{863B8979-9FC2-4B70-9FFB-C1E19B125577}"/>
              </a:ext>
            </a:extLst>
          </p:cNvPr>
          <p:cNvSpPr/>
          <p:nvPr/>
        </p:nvSpPr>
        <p:spPr>
          <a:xfrm>
            <a:off x="4130914" y="4621204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0" name="Google Shape;454;p25">
            <a:extLst>
              <a:ext uri="{FF2B5EF4-FFF2-40B4-BE49-F238E27FC236}">
                <a16:creationId xmlns:a16="http://schemas.microsoft.com/office/drawing/2014/main" id="{3D47E491-1934-45CC-8D4B-6FB8FA4185EA}"/>
              </a:ext>
            </a:extLst>
          </p:cNvPr>
          <p:cNvGrpSpPr/>
          <p:nvPr/>
        </p:nvGrpSpPr>
        <p:grpSpPr>
          <a:xfrm>
            <a:off x="10305328" y="321891"/>
            <a:ext cx="731474" cy="2769221"/>
            <a:chOff x="1585065" y="1280046"/>
            <a:chExt cx="731474" cy="2769221"/>
          </a:xfrm>
        </p:grpSpPr>
        <p:sp>
          <p:nvSpPr>
            <p:cNvPr id="21" name="Google Shape;455;p25">
              <a:extLst>
                <a:ext uri="{FF2B5EF4-FFF2-40B4-BE49-F238E27FC236}">
                  <a16:creationId xmlns:a16="http://schemas.microsoft.com/office/drawing/2014/main" id="{16C57CCB-7DB1-4AD3-80EF-F303F52AC129}"/>
                </a:ext>
              </a:extLst>
            </p:cNvPr>
            <p:cNvSpPr/>
            <p:nvPr/>
          </p:nvSpPr>
          <p:spPr>
            <a:xfrm>
              <a:off x="2117302" y="1656955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Google Shape;456;p25">
              <a:extLst>
                <a:ext uri="{FF2B5EF4-FFF2-40B4-BE49-F238E27FC236}">
                  <a16:creationId xmlns:a16="http://schemas.microsoft.com/office/drawing/2014/main" id="{8047EDC3-C337-434F-A4B0-FB9E0FB3817D}"/>
                </a:ext>
              </a:extLst>
            </p:cNvPr>
            <p:cNvSpPr/>
            <p:nvPr/>
          </p:nvSpPr>
          <p:spPr>
            <a:xfrm>
              <a:off x="1585065" y="3902773"/>
              <a:ext cx="144618" cy="146494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Google Shape;457;p25">
              <a:extLst>
                <a:ext uri="{FF2B5EF4-FFF2-40B4-BE49-F238E27FC236}">
                  <a16:creationId xmlns:a16="http://schemas.microsoft.com/office/drawing/2014/main" id="{3E3E658E-F4C0-4370-9CAA-FFD9F6D07644}"/>
                </a:ext>
              </a:extLst>
            </p:cNvPr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" name="Google Shape;451;p25">
            <a:extLst>
              <a:ext uri="{FF2B5EF4-FFF2-40B4-BE49-F238E27FC236}">
                <a16:creationId xmlns:a16="http://schemas.microsoft.com/office/drawing/2014/main" id="{6297E0AC-0F6C-47BB-84D1-A8E07B6EEF06}"/>
              </a:ext>
            </a:extLst>
          </p:cNvPr>
          <p:cNvGrpSpPr/>
          <p:nvPr/>
        </p:nvGrpSpPr>
        <p:grpSpPr>
          <a:xfrm>
            <a:off x="7086989" y="321891"/>
            <a:ext cx="199001" cy="2139769"/>
            <a:chOff x="8008096" y="2108910"/>
            <a:chExt cx="199001" cy="2139769"/>
          </a:xfrm>
        </p:grpSpPr>
        <p:sp>
          <p:nvSpPr>
            <p:cNvPr id="25" name="Google Shape;452;p25">
              <a:extLst>
                <a:ext uri="{FF2B5EF4-FFF2-40B4-BE49-F238E27FC236}">
                  <a16:creationId xmlns:a16="http://schemas.microsoft.com/office/drawing/2014/main" id="{8452CBA6-7230-4DBA-AA6A-ED631E1951D1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Google Shape;453;p25">
              <a:extLst>
                <a:ext uri="{FF2B5EF4-FFF2-40B4-BE49-F238E27FC236}">
                  <a16:creationId xmlns:a16="http://schemas.microsoft.com/office/drawing/2014/main" id="{A748B29B-4D29-46ED-8F40-0AB38DE65AF9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7" name="Google Shape;458;p25">
            <a:extLst>
              <a:ext uri="{FF2B5EF4-FFF2-40B4-BE49-F238E27FC236}">
                <a16:creationId xmlns:a16="http://schemas.microsoft.com/office/drawing/2014/main" id="{9EFF0328-FF48-4F0A-B1C7-8728A4A35F55}"/>
              </a:ext>
            </a:extLst>
          </p:cNvPr>
          <p:cNvGrpSpPr/>
          <p:nvPr/>
        </p:nvGrpSpPr>
        <p:grpSpPr>
          <a:xfrm>
            <a:off x="8707984" y="314256"/>
            <a:ext cx="199001" cy="867198"/>
            <a:chOff x="4475150" y="4052605"/>
            <a:chExt cx="199001" cy="867198"/>
          </a:xfrm>
        </p:grpSpPr>
        <p:sp>
          <p:nvSpPr>
            <p:cNvPr id="28" name="Google Shape;459;p25">
              <a:extLst>
                <a:ext uri="{FF2B5EF4-FFF2-40B4-BE49-F238E27FC236}">
                  <a16:creationId xmlns:a16="http://schemas.microsoft.com/office/drawing/2014/main" id="{4138142A-EFC5-4BD8-ABBD-9FA1751707F3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Google Shape;460;p25">
              <a:extLst>
                <a:ext uri="{FF2B5EF4-FFF2-40B4-BE49-F238E27FC236}">
                  <a16:creationId xmlns:a16="http://schemas.microsoft.com/office/drawing/2014/main" id="{66EE8856-222F-4CF5-9DD8-71D216143578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Google Shape;461;p25">
              <a:extLst>
                <a:ext uri="{FF2B5EF4-FFF2-40B4-BE49-F238E27FC236}">
                  <a16:creationId xmlns:a16="http://schemas.microsoft.com/office/drawing/2014/main" id="{0B0E5D53-23B5-40A7-BEF4-4CBCDC74583B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1" name="Google Shape;439;p25">
            <a:extLst>
              <a:ext uri="{FF2B5EF4-FFF2-40B4-BE49-F238E27FC236}">
                <a16:creationId xmlns:a16="http://schemas.microsoft.com/office/drawing/2014/main" id="{B1F89124-729F-4DA0-8D32-CBD63F886250}"/>
              </a:ext>
            </a:extLst>
          </p:cNvPr>
          <p:cNvSpPr/>
          <p:nvPr/>
        </p:nvSpPr>
        <p:spPr>
          <a:xfrm>
            <a:off x="4878779" y="90777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Google Shape;439;p25">
            <a:extLst>
              <a:ext uri="{FF2B5EF4-FFF2-40B4-BE49-F238E27FC236}">
                <a16:creationId xmlns:a16="http://schemas.microsoft.com/office/drawing/2014/main" id="{1654B86D-34C2-4F0E-BDCE-875989A054D1}"/>
              </a:ext>
            </a:extLst>
          </p:cNvPr>
          <p:cNvSpPr/>
          <p:nvPr/>
        </p:nvSpPr>
        <p:spPr>
          <a:xfrm>
            <a:off x="5735325" y="199332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Google Shape;439;p25">
            <a:extLst>
              <a:ext uri="{FF2B5EF4-FFF2-40B4-BE49-F238E27FC236}">
                <a16:creationId xmlns:a16="http://schemas.microsoft.com/office/drawing/2014/main" id="{48ACBA4C-08BE-4D24-85DC-07B4A369DABA}"/>
              </a:ext>
            </a:extLst>
          </p:cNvPr>
          <p:cNvSpPr/>
          <p:nvPr/>
        </p:nvSpPr>
        <p:spPr>
          <a:xfrm>
            <a:off x="8161641" y="271871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4" name="Google Shape;439;p25">
            <a:extLst>
              <a:ext uri="{FF2B5EF4-FFF2-40B4-BE49-F238E27FC236}">
                <a16:creationId xmlns:a16="http://schemas.microsoft.com/office/drawing/2014/main" id="{C83ED5DF-B044-4CE6-A4E3-DF0661D89D1C}"/>
              </a:ext>
            </a:extLst>
          </p:cNvPr>
          <p:cNvSpPr/>
          <p:nvPr/>
        </p:nvSpPr>
        <p:spPr>
          <a:xfrm>
            <a:off x="8161641" y="271871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5" name="Google Shape;439;p25">
            <a:extLst>
              <a:ext uri="{FF2B5EF4-FFF2-40B4-BE49-F238E27FC236}">
                <a16:creationId xmlns:a16="http://schemas.microsoft.com/office/drawing/2014/main" id="{56C17D16-F7FA-4AA1-A469-E3642CD0A0C3}"/>
              </a:ext>
            </a:extLst>
          </p:cNvPr>
          <p:cNvSpPr/>
          <p:nvPr/>
        </p:nvSpPr>
        <p:spPr>
          <a:xfrm>
            <a:off x="3931913" y="4725526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Google Shape;439;p25">
            <a:extLst>
              <a:ext uri="{FF2B5EF4-FFF2-40B4-BE49-F238E27FC236}">
                <a16:creationId xmlns:a16="http://schemas.microsoft.com/office/drawing/2014/main" id="{AFB9DA38-571D-4860-8541-FF35CEE1E309}"/>
              </a:ext>
            </a:extLst>
          </p:cNvPr>
          <p:cNvSpPr/>
          <p:nvPr/>
        </p:nvSpPr>
        <p:spPr>
          <a:xfrm>
            <a:off x="4130914" y="4621204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Google Shape;439;p25">
            <a:extLst>
              <a:ext uri="{FF2B5EF4-FFF2-40B4-BE49-F238E27FC236}">
                <a16:creationId xmlns:a16="http://schemas.microsoft.com/office/drawing/2014/main" id="{860887B9-8501-43BA-8922-890CBA2B37FA}"/>
              </a:ext>
            </a:extLst>
          </p:cNvPr>
          <p:cNvSpPr/>
          <p:nvPr/>
        </p:nvSpPr>
        <p:spPr>
          <a:xfrm>
            <a:off x="3931913" y="4725526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Google Shape;439;p25">
            <a:extLst>
              <a:ext uri="{FF2B5EF4-FFF2-40B4-BE49-F238E27FC236}">
                <a16:creationId xmlns:a16="http://schemas.microsoft.com/office/drawing/2014/main" id="{4780C053-B017-49D8-A442-2F38DA7DFAA5}"/>
              </a:ext>
            </a:extLst>
          </p:cNvPr>
          <p:cNvSpPr/>
          <p:nvPr/>
        </p:nvSpPr>
        <p:spPr>
          <a:xfrm>
            <a:off x="4130914" y="4621204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9" name="Google Shape;451;p25">
            <a:extLst>
              <a:ext uri="{FF2B5EF4-FFF2-40B4-BE49-F238E27FC236}">
                <a16:creationId xmlns:a16="http://schemas.microsoft.com/office/drawing/2014/main" id="{74F2C15A-2B5E-46EB-BC66-70B29DCC9177}"/>
              </a:ext>
            </a:extLst>
          </p:cNvPr>
          <p:cNvGrpSpPr/>
          <p:nvPr/>
        </p:nvGrpSpPr>
        <p:grpSpPr>
          <a:xfrm>
            <a:off x="9684496" y="4401080"/>
            <a:ext cx="199001" cy="2139769"/>
            <a:chOff x="8008096" y="2108910"/>
            <a:chExt cx="199001" cy="2139769"/>
          </a:xfrm>
        </p:grpSpPr>
        <p:sp>
          <p:nvSpPr>
            <p:cNvPr id="40" name="Google Shape;452;p25">
              <a:extLst>
                <a:ext uri="{FF2B5EF4-FFF2-40B4-BE49-F238E27FC236}">
                  <a16:creationId xmlns:a16="http://schemas.microsoft.com/office/drawing/2014/main" id="{82BA522D-42C8-44FA-A4D6-7E7F71F118F5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Google Shape;453;p25">
              <a:extLst>
                <a:ext uri="{FF2B5EF4-FFF2-40B4-BE49-F238E27FC236}">
                  <a16:creationId xmlns:a16="http://schemas.microsoft.com/office/drawing/2014/main" id="{BF58530E-B3D3-4E85-89C8-EA9FF4D0FEEC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2" name="Google Shape;439;p25">
            <a:extLst>
              <a:ext uri="{FF2B5EF4-FFF2-40B4-BE49-F238E27FC236}">
                <a16:creationId xmlns:a16="http://schemas.microsoft.com/office/drawing/2014/main" id="{E516EE22-22D3-4621-9899-07EEB446AC93}"/>
              </a:ext>
            </a:extLst>
          </p:cNvPr>
          <p:cNvSpPr/>
          <p:nvPr/>
        </p:nvSpPr>
        <p:spPr>
          <a:xfrm>
            <a:off x="9927076" y="569479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Google Shape;437;p25">
            <a:extLst>
              <a:ext uri="{FF2B5EF4-FFF2-40B4-BE49-F238E27FC236}">
                <a16:creationId xmlns:a16="http://schemas.microsoft.com/office/drawing/2014/main" id="{8CAE4F83-5C4A-4C04-B6FC-C130BD997AE2}"/>
              </a:ext>
            </a:extLst>
          </p:cNvPr>
          <p:cNvSpPr/>
          <p:nvPr/>
        </p:nvSpPr>
        <p:spPr>
          <a:xfrm>
            <a:off x="9057769" y="615225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58;p25">
            <a:extLst>
              <a:ext uri="{FF2B5EF4-FFF2-40B4-BE49-F238E27FC236}">
                <a16:creationId xmlns:a16="http://schemas.microsoft.com/office/drawing/2014/main" id="{DE24CED0-D751-440D-AA7C-F45A3ED7D696}"/>
              </a:ext>
            </a:extLst>
          </p:cNvPr>
          <p:cNvGrpSpPr/>
          <p:nvPr/>
        </p:nvGrpSpPr>
        <p:grpSpPr>
          <a:xfrm>
            <a:off x="4964954" y="5474677"/>
            <a:ext cx="199001" cy="867198"/>
            <a:chOff x="4475150" y="4052605"/>
            <a:chExt cx="199001" cy="867198"/>
          </a:xfrm>
        </p:grpSpPr>
        <p:sp>
          <p:nvSpPr>
            <p:cNvPr id="45" name="Google Shape;459;p25">
              <a:extLst>
                <a:ext uri="{FF2B5EF4-FFF2-40B4-BE49-F238E27FC236}">
                  <a16:creationId xmlns:a16="http://schemas.microsoft.com/office/drawing/2014/main" id="{9DFE96D6-520B-4BD2-A5A9-769AE022E9D5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Google Shape;460;p25">
              <a:extLst>
                <a:ext uri="{FF2B5EF4-FFF2-40B4-BE49-F238E27FC236}">
                  <a16:creationId xmlns:a16="http://schemas.microsoft.com/office/drawing/2014/main" id="{C26E937F-C04E-47D4-8623-D46C2C8A68ED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Google Shape;461;p25">
              <a:extLst>
                <a:ext uri="{FF2B5EF4-FFF2-40B4-BE49-F238E27FC236}">
                  <a16:creationId xmlns:a16="http://schemas.microsoft.com/office/drawing/2014/main" id="{41D3D46B-D2A7-497C-A5C2-8E7FA2B19F53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8" name="Google Shape;437;p25">
            <a:extLst>
              <a:ext uri="{FF2B5EF4-FFF2-40B4-BE49-F238E27FC236}">
                <a16:creationId xmlns:a16="http://schemas.microsoft.com/office/drawing/2014/main" id="{230F71B2-A377-490C-8F76-1C065B4A63B6}"/>
              </a:ext>
            </a:extLst>
          </p:cNvPr>
          <p:cNvSpPr/>
          <p:nvPr/>
        </p:nvSpPr>
        <p:spPr>
          <a:xfrm>
            <a:off x="5676304" y="446832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50;p25">
            <a:extLst>
              <a:ext uri="{FF2B5EF4-FFF2-40B4-BE49-F238E27FC236}">
                <a16:creationId xmlns:a16="http://schemas.microsoft.com/office/drawing/2014/main" id="{F99F1A99-C1D1-48B4-AFB7-34B52349D355}"/>
              </a:ext>
            </a:extLst>
          </p:cNvPr>
          <p:cNvSpPr/>
          <p:nvPr/>
        </p:nvSpPr>
        <p:spPr>
          <a:xfrm>
            <a:off x="7986287" y="3915801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8056833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439;p25">
            <a:extLst>
              <a:ext uri="{FF2B5EF4-FFF2-40B4-BE49-F238E27FC236}">
                <a16:creationId xmlns:a16="http://schemas.microsoft.com/office/drawing/2014/main" id="{AE3DD3B4-8903-4C7C-8C23-8266A186C365}"/>
              </a:ext>
            </a:extLst>
          </p:cNvPr>
          <p:cNvSpPr/>
          <p:nvPr/>
        </p:nvSpPr>
        <p:spPr>
          <a:xfrm>
            <a:off x="747266" y="571349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Google Shape;437;p25">
            <a:extLst>
              <a:ext uri="{FF2B5EF4-FFF2-40B4-BE49-F238E27FC236}">
                <a16:creationId xmlns:a16="http://schemas.microsoft.com/office/drawing/2014/main" id="{BC11C017-5F1F-4B99-A14C-316AAFEC22D1}"/>
              </a:ext>
            </a:extLst>
          </p:cNvPr>
          <p:cNvSpPr/>
          <p:nvPr/>
        </p:nvSpPr>
        <p:spPr>
          <a:xfrm>
            <a:off x="1392945" y="613422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439;p25">
            <a:extLst>
              <a:ext uri="{FF2B5EF4-FFF2-40B4-BE49-F238E27FC236}">
                <a16:creationId xmlns:a16="http://schemas.microsoft.com/office/drawing/2014/main" id="{F8442E0D-2182-4D72-8592-5BF508B6D0C0}"/>
              </a:ext>
            </a:extLst>
          </p:cNvPr>
          <p:cNvSpPr/>
          <p:nvPr/>
        </p:nvSpPr>
        <p:spPr>
          <a:xfrm>
            <a:off x="11250058" y="473588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439;p25">
            <a:extLst>
              <a:ext uri="{FF2B5EF4-FFF2-40B4-BE49-F238E27FC236}">
                <a16:creationId xmlns:a16="http://schemas.microsoft.com/office/drawing/2014/main" id="{79023E7E-7D3C-4794-8210-10402E80D59F}"/>
              </a:ext>
            </a:extLst>
          </p:cNvPr>
          <p:cNvSpPr/>
          <p:nvPr/>
        </p:nvSpPr>
        <p:spPr>
          <a:xfrm>
            <a:off x="11048602" y="80113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437;p25">
            <a:extLst>
              <a:ext uri="{FF2B5EF4-FFF2-40B4-BE49-F238E27FC236}">
                <a16:creationId xmlns:a16="http://schemas.microsoft.com/office/drawing/2014/main" id="{2B1039B6-0D81-4164-8708-BE772CEFF33A}"/>
              </a:ext>
            </a:extLst>
          </p:cNvPr>
          <p:cNvSpPr/>
          <p:nvPr/>
        </p:nvSpPr>
        <p:spPr>
          <a:xfrm>
            <a:off x="11754740" y="940937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37;p25">
            <a:extLst>
              <a:ext uri="{FF2B5EF4-FFF2-40B4-BE49-F238E27FC236}">
                <a16:creationId xmlns:a16="http://schemas.microsoft.com/office/drawing/2014/main" id="{BEE8F8DE-901B-4CC5-97AC-386F434492E5}"/>
              </a:ext>
            </a:extLst>
          </p:cNvPr>
          <p:cNvSpPr/>
          <p:nvPr/>
        </p:nvSpPr>
        <p:spPr>
          <a:xfrm>
            <a:off x="11449059" y="17960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37;p25">
            <a:extLst>
              <a:ext uri="{FF2B5EF4-FFF2-40B4-BE49-F238E27FC236}">
                <a16:creationId xmlns:a16="http://schemas.microsoft.com/office/drawing/2014/main" id="{9062AAAC-0E4C-4A4C-B726-63B082D79415}"/>
              </a:ext>
            </a:extLst>
          </p:cNvPr>
          <p:cNvSpPr/>
          <p:nvPr/>
        </p:nvSpPr>
        <p:spPr>
          <a:xfrm>
            <a:off x="10852321" y="792849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39;p25">
            <a:extLst>
              <a:ext uri="{FF2B5EF4-FFF2-40B4-BE49-F238E27FC236}">
                <a16:creationId xmlns:a16="http://schemas.microsoft.com/office/drawing/2014/main" id="{AFC7EF7B-AC9A-4591-8082-17C8CC1D2D59}"/>
              </a:ext>
            </a:extLst>
          </p:cNvPr>
          <p:cNvSpPr/>
          <p:nvPr/>
        </p:nvSpPr>
        <p:spPr>
          <a:xfrm>
            <a:off x="11946435" y="7527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5CF6A656-16F7-4CDD-A10A-6428BFA7F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1507" y="1377358"/>
            <a:ext cx="6408789" cy="3423241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9E70B928-1B39-4C0D-BDDB-C545C4CB35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2376" y="2361530"/>
            <a:ext cx="4136683" cy="1454896"/>
          </a:xfrm>
          <a:prstGeom prst="rect">
            <a:avLst/>
          </a:prstGeom>
          <a:ln w="19050">
            <a:solidFill>
              <a:schemeClr val="bg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120138858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098A9DD-4BD7-4858-898A-78324F7B92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962" y="332186"/>
            <a:ext cx="5862638" cy="2858689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429BAF25-D16B-4170-925A-7F9820EB1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8837" y="3484728"/>
            <a:ext cx="5862638" cy="2982747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1971A13E-37CF-4F13-8316-9623C27D05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2712" y="3793330"/>
            <a:ext cx="3898314" cy="2076449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79C3C102-0654-4F53-BE21-9EEE1B742C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37177" y="769144"/>
            <a:ext cx="4023120" cy="2076449"/>
          </a:xfrm>
          <a:prstGeom prst="rect">
            <a:avLst/>
          </a:prstGeom>
          <a:ln w="19050">
            <a:solidFill>
              <a:schemeClr val="bg1">
                <a:lumMod val="75000"/>
              </a:schemeClr>
            </a:solidFill>
          </a:ln>
        </p:spPr>
      </p:pic>
      <p:cxnSp>
        <p:nvCxnSpPr>
          <p:cNvPr id="21" name="Соединитель: уступ 20">
            <a:extLst>
              <a:ext uri="{FF2B5EF4-FFF2-40B4-BE49-F238E27FC236}">
                <a16:creationId xmlns:a16="http://schemas.microsoft.com/office/drawing/2014/main" id="{7E4D4FD8-C279-4C13-9A0D-0F4A676CB46A}"/>
              </a:ext>
            </a:extLst>
          </p:cNvPr>
          <p:cNvCxnSpPr/>
          <p:nvPr/>
        </p:nvCxnSpPr>
        <p:spPr>
          <a:xfrm flipV="1">
            <a:off x="2662237" y="3313278"/>
            <a:ext cx="6286500" cy="171450"/>
          </a:xfrm>
          <a:prstGeom prst="bentConnector3">
            <a:avLst/>
          </a:prstGeom>
          <a:noFill/>
          <a:ln w="25400" cap="flat">
            <a:solidFill>
              <a:schemeClr val="bg1">
                <a:lumMod val="7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Google Shape;439;p25">
            <a:extLst>
              <a:ext uri="{FF2B5EF4-FFF2-40B4-BE49-F238E27FC236}">
                <a16:creationId xmlns:a16="http://schemas.microsoft.com/office/drawing/2014/main" id="{0C7B7F94-DC92-4A1E-849E-B0A940403EFE}"/>
              </a:ext>
            </a:extLst>
          </p:cNvPr>
          <p:cNvSpPr/>
          <p:nvPr/>
        </p:nvSpPr>
        <p:spPr>
          <a:xfrm>
            <a:off x="459222" y="5703972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Google Shape;437;p25">
            <a:extLst>
              <a:ext uri="{FF2B5EF4-FFF2-40B4-BE49-F238E27FC236}">
                <a16:creationId xmlns:a16="http://schemas.microsoft.com/office/drawing/2014/main" id="{940AD447-893A-41A2-9872-B5A3205F1027}"/>
              </a:ext>
            </a:extLst>
          </p:cNvPr>
          <p:cNvSpPr/>
          <p:nvPr/>
        </p:nvSpPr>
        <p:spPr>
          <a:xfrm>
            <a:off x="1104901" y="6124701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439;p25">
            <a:extLst>
              <a:ext uri="{FF2B5EF4-FFF2-40B4-BE49-F238E27FC236}">
                <a16:creationId xmlns:a16="http://schemas.microsoft.com/office/drawing/2014/main" id="{934D78E8-3DA7-45A5-8949-288E7EBA29AA}"/>
              </a:ext>
            </a:extLst>
          </p:cNvPr>
          <p:cNvSpPr/>
          <p:nvPr/>
        </p:nvSpPr>
        <p:spPr>
          <a:xfrm>
            <a:off x="11082356" y="629329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Google Shape;437;p25">
            <a:extLst>
              <a:ext uri="{FF2B5EF4-FFF2-40B4-BE49-F238E27FC236}">
                <a16:creationId xmlns:a16="http://schemas.microsoft.com/office/drawing/2014/main" id="{6E687CDA-2188-4D0F-8F84-6C22802515F3}"/>
              </a:ext>
            </a:extLst>
          </p:cNvPr>
          <p:cNvSpPr/>
          <p:nvPr/>
        </p:nvSpPr>
        <p:spPr>
          <a:xfrm>
            <a:off x="11237937" y="745262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437;p25">
            <a:extLst>
              <a:ext uri="{FF2B5EF4-FFF2-40B4-BE49-F238E27FC236}">
                <a16:creationId xmlns:a16="http://schemas.microsoft.com/office/drawing/2014/main" id="{916E8D75-A3A0-4014-9913-B2AEC3F9C7FC}"/>
              </a:ext>
            </a:extLst>
          </p:cNvPr>
          <p:cNvSpPr/>
          <p:nvPr/>
        </p:nvSpPr>
        <p:spPr>
          <a:xfrm>
            <a:off x="11537665" y="38877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" name="Google Shape;458;p25">
            <a:extLst>
              <a:ext uri="{FF2B5EF4-FFF2-40B4-BE49-F238E27FC236}">
                <a16:creationId xmlns:a16="http://schemas.microsoft.com/office/drawing/2014/main" id="{7DE7B774-A6F1-493A-BAA2-F1E7DC8560D2}"/>
              </a:ext>
            </a:extLst>
          </p:cNvPr>
          <p:cNvGrpSpPr/>
          <p:nvPr/>
        </p:nvGrpSpPr>
        <p:grpSpPr>
          <a:xfrm>
            <a:off x="11730038" y="777767"/>
            <a:ext cx="199001" cy="867198"/>
            <a:chOff x="4475150" y="4052605"/>
            <a:chExt cx="199001" cy="867198"/>
          </a:xfrm>
        </p:grpSpPr>
        <p:sp>
          <p:nvSpPr>
            <p:cNvPr id="28" name="Google Shape;459;p25">
              <a:extLst>
                <a:ext uri="{FF2B5EF4-FFF2-40B4-BE49-F238E27FC236}">
                  <a16:creationId xmlns:a16="http://schemas.microsoft.com/office/drawing/2014/main" id="{F11B8EF5-70F0-4F4F-9A1F-AAA037D9FC6D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Google Shape;460;p25">
              <a:extLst>
                <a:ext uri="{FF2B5EF4-FFF2-40B4-BE49-F238E27FC236}">
                  <a16:creationId xmlns:a16="http://schemas.microsoft.com/office/drawing/2014/main" id="{81D4EFF5-5DCC-4B8A-8CEC-601E1F2E0BCE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Google Shape;461;p25">
              <a:extLst>
                <a:ext uri="{FF2B5EF4-FFF2-40B4-BE49-F238E27FC236}">
                  <a16:creationId xmlns:a16="http://schemas.microsoft.com/office/drawing/2014/main" id="{30C028FA-BD31-4B75-BB5D-42098F8B5B64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1" name="Google Shape;458;p25">
            <a:extLst>
              <a:ext uri="{FF2B5EF4-FFF2-40B4-BE49-F238E27FC236}">
                <a16:creationId xmlns:a16="http://schemas.microsoft.com/office/drawing/2014/main" id="{9956148D-0425-42E9-9DF3-C1DFD47AE13B}"/>
              </a:ext>
            </a:extLst>
          </p:cNvPr>
          <p:cNvGrpSpPr/>
          <p:nvPr/>
        </p:nvGrpSpPr>
        <p:grpSpPr>
          <a:xfrm>
            <a:off x="258853" y="3693752"/>
            <a:ext cx="199001" cy="867198"/>
            <a:chOff x="4475150" y="4052605"/>
            <a:chExt cx="199001" cy="867198"/>
          </a:xfrm>
        </p:grpSpPr>
        <p:sp>
          <p:nvSpPr>
            <p:cNvPr id="32" name="Google Shape;459;p25">
              <a:extLst>
                <a:ext uri="{FF2B5EF4-FFF2-40B4-BE49-F238E27FC236}">
                  <a16:creationId xmlns:a16="http://schemas.microsoft.com/office/drawing/2014/main" id="{CB52D4EA-1EBD-4428-9295-B727977E5275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Google Shape;460;p25">
              <a:extLst>
                <a:ext uri="{FF2B5EF4-FFF2-40B4-BE49-F238E27FC236}">
                  <a16:creationId xmlns:a16="http://schemas.microsoft.com/office/drawing/2014/main" id="{296DE29D-4BB7-44AD-81F4-F1E02EFAF853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4" name="Google Shape;461;p25">
              <a:extLst>
                <a:ext uri="{FF2B5EF4-FFF2-40B4-BE49-F238E27FC236}">
                  <a16:creationId xmlns:a16="http://schemas.microsoft.com/office/drawing/2014/main" id="{F27C1CBC-6D3B-4EAE-8DC7-07D6EBB257FC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61722918"/>
      </p:ext>
    </p:extLst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B665F040-E5E3-462A-8F68-F01B5B3EE970}"/>
              </a:ext>
            </a:extLst>
          </p:cNvPr>
          <p:cNvSpPr/>
          <p:nvPr/>
        </p:nvSpPr>
        <p:spPr>
          <a:xfrm>
            <a:off x="3113650" y="1694781"/>
            <a:ext cx="5573119" cy="3022057"/>
          </a:xfrm>
          <a:prstGeom prst="roundRect">
            <a:avLst/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F32475-F32A-410A-9051-F70CC770A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3200" b="1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Сложности и ошибки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444B610-EAD8-45B9-9880-E7DF996EE33D}"/>
              </a:ext>
            </a:extLst>
          </p:cNvPr>
          <p:cNvSpPr txBox="1"/>
          <p:nvPr/>
        </p:nvSpPr>
        <p:spPr>
          <a:xfrm>
            <a:off x="3598069" y="2236130"/>
            <a:ext cx="4795836" cy="183229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457200" marR="0" indent="-4572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Разметка</a:t>
            </a:r>
          </a:p>
          <a:p>
            <a:pPr marL="457200" marR="0" indent="-4572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ru-RU" sz="28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Построение моделей</a:t>
            </a:r>
          </a:p>
          <a:p>
            <a:pPr marL="457200" marR="0" indent="-4572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ru-RU" sz="2800" dirty="0"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Обучение моделей</a:t>
            </a:r>
          </a:p>
        </p:txBody>
      </p:sp>
      <p:sp>
        <p:nvSpPr>
          <p:cNvPr id="5" name="Google Shape;439;p25">
            <a:extLst>
              <a:ext uri="{FF2B5EF4-FFF2-40B4-BE49-F238E27FC236}">
                <a16:creationId xmlns:a16="http://schemas.microsoft.com/office/drawing/2014/main" id="{ADC01B8C-716D-49BA-991A-A7F3012E9E0C}"/>
              </a:ext>
            </a:extLst>
          </p:cNvPr>
          <p:cNvSpPr/>
          <p:nvPr/>
        </p:nvSpPr>
        <p:spPr>
          <a:xfrm>
            <a:off x="11250058" y="473588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439;p25">
            <a:extLst>
              <a:ext uri="{FF2B5EF4-FFF2-40B4-BE49-F238E27FC236}">
                <a16:creationId xmlns:a16="http://schemas.microsoft.com/office/drawing/2014/main" id="{D9101337-5F47-4529-95DD-5181FB838C9E}"/>
              </a:ext>
            </a:extLst>
          </p:cNvPr>
          <p:cNvSpPr/>
          <p:nvPr/>
        </p:nvSpPr>
        <p:spPr>
          <a:xfrm>
            <a:off x="11048602" y="80113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437;p25">
            <a:extLst>
              <a:ext uri="{FF2B5EF4-FFF2-40B4-BE49-F238E27FC236}">
                <a16:creationId xmlns:a16="http://schemas.microsoft.com/office/drawing/2014/main" id="{7776601B-2B9F-482B-90CB-AD15E6D11435}"/>
              </a:ext>
            </a:extLst>
          </p:cNvPr>
          <p:cNvSpPr/>
          <p:nvPr/>
        </p:nvSpPr>
        <p:spPr>
          <a:xfrm>
            <a:off x="11754740" y="940937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37;p25">
            <a:extLst>
              <a:ext uri="{FF2B5EF4-FFF2-40B4-BE49-F238E27FC236}">
                <a16:creationId xmlns:a16="http://schemas.microsoft.com/office/drawing/2014/main" id="{BBA7F962-7B24-4EAF-B9D8-65D9A46285CD}"/>
              </a:ext>
            </a:extLst>
          </p:cNvPr>
          <p:cNvSpPr/>
          <p:nvPr/>
        </p:nvSpPr>
        <p:spPr>
          <a:xfrm>
            <a:off x="11449059" y="17960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37;p25">
            <a:extLst>
              <a:ext uri="{FF2B5EF4-FFF2-40B4-BE49-F238E27FC236}">
                <a16:creationId xmlns:a16="http://schemas.microsoft.com/office/drawing/2014/main" id="{1A2CBE56-CAB7-449D-A8F4-60A6AF48E4A2}"/>
              </a:ext>
            </a:extLst>
          </p:cNvPr>
          <p:cNvSpPr/>
          <p:nvPr/>
        </p:nvSpPr>
        <p:spPr>
          <a:xfrm>
            <a:off x="10852321" y="792849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39;p25">
            <a:extLst>
              <a:ext uri="{FF2B5EF4-FFF2-40B4-BE49-F238E27FC236}">
                <a16:creationId xmlns:a16="http://schemas.microsoft.com/office/drawing/2014/main" id="{0646EDC8-F88B-46EB-9E66-1F1117A733FC}"/>
              </a:ext>
            </a:extLst>
          </p:cNvPr>
          <p:cNvSpPr/>
          <p:nvPr/>
        </p:nvSpPr>
        <p:spPr>
          <a:xfrm>
            <a:off x="11946435" y="7527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Google Shape;450;p25">
            <a:extLst>
              <a:ext uri="{FF2B5EF4-FFF2-40B4-BE49-F238E27FC236}">
                <a16:creationId xmlns:a16="http://schemas.microsoft.com/office/drawing/2014/main" id="{3BF5BE60-A3FC-4FB0-827A-713310DBF831}"/>
              </a:ext>
            </a:extLst>
          </p:cNvPr>
          <p:cNvSpPr/>
          <p:nvPr/>
        </p:nvSpPr>
        <p:spPr>
          <a:xfrm>
            <a:off x="798079" y="4413541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451;p25">
            <a:extLst>
              <a:ext uri="{FF2B5EF4-FFF2-40B4-BE49-F238E27FC236}">
                <a16:creationId xmlns:a16="http://schemas.microsoft.com/office/drawing/2014/main" id="{EBCE83CB-C57D-4B5B-9945-F356E3C71E18}"/>
              </a:ext>
            </a:extLst>
          </p:cNvPr>
          <p:cNvGrpSpPr/>
          <p:nvPr/>
        </p:nvGrpSpPr>
        <p:grpSpPr>
          <a:xfrm>
            <a:off x="297362" y="3343656"/>
            <a:ext cx="199001" cy="2139769"/>
            <a:chOff x="8008096" y="2108910"/>
            <a:chExt cx="199001" cy="2139769"/>
          </a:xfrm>
          <a:solidFill>
            <a:schemeClr val="tx2">
              <a:lumMod val="60000"/>
              <a:lumOff val="40000"/>
            </a:schemeClr>
          </a:solidFill>
        </p:grpSpPr>
        <p:sp>
          <p:nvSpPr>
            <p:cNvPr id="13" name="Google Shape;452;p25">
              <a:extLst>
                <a:ext uri="{FF2B5EF4-FFF2-40B4-BE49-F238E27FC236}">
                  <a16:creationId xmlns:a16="http://schemas.microsoft.com/office/drawing/2014/main" id="{8C30EDAE-CBA1-4760-AEC1-A7C321749C09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3;p25">
              <a:extLst>
                <a:ext uri="{FF2B5EF4-FFF2-40B4-BE49-F238E27FC236}">
                  <a16:creationId xmlns:a16="http://schemas.microsoft.com/office/drawing/2014/main" id="{D0BEA138-9BB7-48F1-ACD2-31C78C2E1ACA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439;p25">
            <a:extLst>
              <a:ext uri="{FF2B5EF4-FFF2-40B4-BE49-F238E27FC236}">
                <a16:creationId xmlns:a16="http://schemas.microsoft.com/office/drawing/2014/main" id="{EB8F258F-E5AB-4A72-8EE5-A9EB2F8A5390}"/>
              </a:ext>
            </a:extLst>
          </p:cNvPr>
          <p:cNvSpPr/>
          <p:nvPr/>
        </p:nvSpPr>
        <p:spPr>
          <a:xfrm>
            <a:off x="514750" y="4145934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oogle Shape;439;p25">
            <a:extLst>
              <a:ext uri="{FF2B5EF4-FFF2-40B4-BE49-F238E27FC236}">
                <a16:creationId xmlns:a16="http://schemas.microsoft.com/office/drawing/2014/main" id="{E2AB6DB3-2E91-456D-8F14-E40BE5B51EFF}"/>
              </a:ext>
            </a:extLst>
          </p:cNvPr>
          <p:cNvSpPr/>
          <p:nvPr/>
        </p:nvSpPr>
        <p:spPr>
          <a:xfrm>
            <a:off x="592172" y="441354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solidFill>
            <a:schemeClr val="tx2">
              <a:lumMod val="40000"/>
              <a:lumOff val="60000"/>
            </a:schemeClr>
          </a:solidFill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9901911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260BF517-677C-40EE-B444-BC69630D9CCD}"/>
              </a:ext>
            </a:extLst>
          </p:cNvPr>
          <p:cNvSpPr/>
          <p:nvPr/>
        </p:nvSpPr>
        <p:spPr>
          <a:xfrm>
            <a:off x="583389" y="1305036"/>
            <a:ext cx="5265521" cy="103249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382FCCB9-0EB0-474B-BF7D-10BB2B257ECF}"/>
              </a:ext>
            </a:extLst>
          </p:cNvPr>
          <p:cNvSpPr/>
          <p:nvPr/>
        </p:nvSpPr>
        <p:spPr>
          <a:xfrm>
            <a:off x="6343089" y="1306573"/>
            <a:ext cx="5265521" cy="1032496"/>
          </a:xfrm>
          <a:prstGeom prst="roundRect">
            <a:avLst/>
          </a:prstGeom>
          <a:solidFill>
            <a:schemeClr val="accent2">
              <a:lumMod val="75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3" name="Заголовок 12">
            <a:extLst>
              <a:ext uri="{FF2B5EF4-FFF2-40B4-BE49-F238E27FC236}">
                <a16:creationId xmlns:a16="http://schemas.microsoft.com/office/drawing/2014/main" id="{9CAC0663-FE7F-4BE5-9298-A3E1D3F28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400" b="1" dirty="0">
                <a:latin typeface="Arial" panose="020B0604020202020204" pitchFamily="34" charset="0"/>
                <a:cs typeface="Arial" panose="020B0604020202020204" pitchFamily="34" charset="0"/>
              </a:rPr>
              <a:t>Работу выполнили</a:t>
            </a:r>
          </a:p>
        </p:txBody>
      </p:sp>
      <p:sp>
        <p:nvSpPr>
          <p:cNvPr id="14" name="Текст 13">
            <a:extLst>
              <a:ext uri="{FF2B5EF4-FFF2-40B4-BE49-F238E27FC236}">
                <a16:creationId xmlns:a16="http://schemas.microsoft.com/office/drawing/2014/main" id="{2607CA43-086B-4673-A959-7CA3AF29C4A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60149" y="1436951"/>
            <a:ext cx="5112000" cy="252000"/>
          </a:xfrm>
        </p:spPr>
        <p:txBody>
          <a:bodyPr/>
          <a:lstStyle/>
          <a:p>
            <a:r>
              <a:rPr lang="ru-RU" sz="2200" b="1" dirty="0">
                <a:latin typeface="Arial" panose="020B0604020202020204" pitchFamily="34" charset="0"/>
                <a:cs typeface="Arial" panose="020B0604020202020204" pitchFamily="34" charset="0"/>
              </a:rPr>
              <a:t>Студент группы ИСП-21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Текст 14">
            <a:extLst>
              <a:ext uri="{FF2B5EF4-FFF2-40B4-BE49-F238E27FC236}">
                <a16:creationId xmlns:a16="http://schemas.microsoft.com/office/drawing/2014/main" id="{EB758D17-B859-44B5-9452-45B396E4614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60150" y="1776347"/>
            <a:ext cx="5112000" cy="3776400"/>
          </a:xfrm>
        </p:spPr>
        <p:txBody>
          <a:bodyPr/>
          <a:lstStyle/>
          <a:p>
            <a:r>
              <a:rPr lang="ru-RU" sz="2200" u="sng" dirty="0">
                <a:latin typeface="Arial" panose="020B0604020202020204" pitchFamily="34" charset="0"/>
                <a:cs typeface="Arial" panose="020B0604020202020204" pitchFamily="34" charset="0"/>
              </a:rPr>
              <a:t>Кузнецов Илья</a:t>
            </a:r>
          </a:p>
          <a:p>
            <a:endParaRPr lang="ru-RU" sz="2400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Текст 15">
            <a:extLst>
              <a:ext uri="{FF2B5EF4-FFF2-40B4-BE49-F238E27FC236}">
                <a16:creationId xmlns:a16="http://schemas.microsoft.com/office/drawing/2014/main" id="{72D4E385-E1DE-49E3-A730-89AA4FC02D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19850" y="1408511"/>
            <a:ext cx="5112000" cy="252000"/>
          </a:xfrm>
        </p:spPr>
        <p:txBody>
          <a:bodyPr/>
          <a:lstStyle/>
          <a:p>
            <a:r>
              <a:rPr lang="ru-RU" sz="2200" b="1" dirty="0">
                <a:latin typeface="Arial" panose="020B0604020202020204" pitchFamily="34" charset="0"/>
                <a:cs typeface="Arial" panose="020B0604020202020204" pitchFamily="34" charset="0"/>
              </a:rPr>
              <a:t>Студент группы ИСП-21</a:t>
            </a:r>
          </a:p>
          <a:p>
            <a:endParaRPr lang="ru-RU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Текст 16">
            <a:extLst>
              <a:ext uri="{FF2B5EF4-FFF2-40B4-BE49-F238E27FC236}">
                <a16:creationId xmlns:a16="http://schemas.microsoft.com/office/drawing/2014/main" id="{0EAE18C8-DAF4-4149-8A6C-135D536BD53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19850" y="1762449"/>
            <a:ext cx="5112000" cy="3776400"/>
          </a:xfrm>
        </p:spPr>
        <p:txBody>
          <a:bodyPr/>
          <a:lstStyle/>
          <a:p>
            <a:r>
              <a:rPr lang="ru-RU" sz="2200" u="sng" dirty="0">
                <a:latin typeface="Arial" panose="020B0604020202020204" pitchFamily="34" charset="0"/>
                <a:cs typeface="Arial" panose="020B0604020202020204" pitchFamily="34" charset="0"/>
              </a:rPr>
              <a:t>Колпакова Ангелина</a:t>
            </a:r>
          </a:p>
        </p:txBody>
      </p:sp>
      <p:sp>
        <p:nvSpPr>
          <p:cNvPr id="22" name="Google Shape;439;p25">
            <a:extLst>
              <a:ext uri="{FF2B5EF4-FFF2-40B4-BE49-F238E27FC236}">
                <a16:creationId xmlns:a16="http://schemas.microsoft.com/office/drawing/2014/main" id="{449E0B4E-8511-4F7F-A293-6EDD1EA272EC}"/>
              </a:ext>
            </a:extLst>
          </p:cNvPr>
          <p:cNvSpPr/>
          <p:nvPr/>
        </p:nvSpPr>
        <p:spPr>
          <a:xfrm>
            <a:off x="11745314" y="342905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Google Shape;439;p25">
            <a:extLst>
              <a:ext uri="{FF2B5EF4-FFF2-40B4-BE49-F238E27FC236}">
                <a16:creationId xmlns:a16="http://schemas.microsoft.com/office/drawing/2014/main" id="{0BBC13B8-0424-42E8-9E1D-949F3FB2B4D0}"/>
              </a:ext>
            </a:extLst>
          </p:cNvPr>
          <p:cNvSpPr/>
          <p:nvPr/>
        </p:nvSpPr>
        <p:spPr>
          <a:xfrm>
            <a:off x="11822736" y="610512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Google Shape;439;p25">
            <a:extLst>
              <a:ext uri="{FF2B5EF4-FFF2-40B4-BE49-F238E27FC236}">
                <a16:creationId xmlns:a16="http://schemas.microsoft.com/office/drawing/2014/main" id="{BB0B9A1C-EA0D-4D27-8C63-56899495F4BB}"/>
              </a:ext>
            </a:extLst>
          </p:cNvPr>
          <p:cNvSpPr/>
          <p:nvPr/>
        </p:nvSpPr>
        <p:spPr>
          <a:xfrm>
            <a:off x="10132097" y="6116265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5" name="Google Shape;458;p25">
            <a:extLst>
              <a:ext uri="{FF2B5EF4-FFF2-40B4-BE49-F238E27FC236}">
                <a16:creationId xmlns:a16="http://schemas.microsoft.com/office/drawing/2014/main" id="{C2033D0B-950E-4A9B-9BE8-1B7957D797E4}"/>
              </a:ext>
            </a:extLst>
          </p:cNvPr>
          <p:cNvGrpSpPr/>
          <p:nvPr/>
        </p:nvGrpSpPr>
        <p:grpSpPr>
          <a:xfrm>
            <a:off x="11874779" y="1255352"/>
            <a:ext cx="199001" cy="867198"/>
            <a:chOff x="4475150" y="4052605"/>
            <a:chExt cx="199001" cy="867198"/>
          </a:xfrm>
        </p:grpSpPr>
        <p:sp>
          <p:nvSpPr>
            <p:cNvPr id="26" name="Google Shape;459;p25">
              <a:extLst>
                <a:ext uri="{FF2B5EF4-FFF2-40B4-BE49-F238E27FC236}">
                  <a16:creationId xmlns:a16="http://schemas.microsoft.com/office/drawing/2014/main" id="{D05FE9DD-AEA5-4A76-93F6-0C9266D45034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Google Shape;460;p25">
              <a:extLst>
                <a:ext uri="{FF2B5EF4-FFF2-40B4-BE49-F238E27FC236}">
                  <a16:creationId xmlns:a16="http://schemas.microsoft.com/office/drawing/2014/main" id="{3EB05C34-81FE-4637-9C86-9AEC949B6F39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Google Shape;461;p25">
              <a:extLst>
                <a:ext uri="{FF2B5EF4-FFF2-40B4-BE49-F238E27FC236}">
                  <a16:creationId xmlns:a16="http://schemas.microsoft.com/office/drawing/2014/main" id="{599B5953-C8FC-43EC-811A-1BD432451FA6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9" name="Google Shape;458;p25">
            <a:extLst>
              <a:ext uri="{FF2B5EF4-FFF2-40B4-BE49-F238E27FC236}">
                <a16:creationId xmlns:a16="http://schemas.microsoft.com/office/drawing/2014/main" id="{5F341B1E-9318-43A2-81A4-9409754FEEC4}"/>
              </a:ext>
            </a:extLst>
          </p:cNvPr>
          <p:cNvGrpSpPr/>
          <p:nvPr/>
        </p:nvGrpSpPr>
        <p:grpSpPr>
          <a:xfrm>
            <a:off x="122177" y="1255352"/>
            <a:ext cx="199001" cy="867198"/>
            <a:chOff x="4475150" y="4052605"/>
            <a:chExt cx="199001" cy="867198"/>
          </a:xfrm>
        </p:grpSpPr>
        <p:sp>
          <p:nvSpPr>
            <p:cNvPr id="30" name="Google Shape;459;p25">
              <a:extLst>
                <a:ext uri="{FF2B5EF4-FFF2-40B4-BE49-F238E27FC236}">
                  <a16:creationId xmlns:a16="http://schemas.microsoft.com/office/drawing/2014/main" id="{728877E8-1878-4C37-A4BD-6959E21F4565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Google Shape;460;p25">
              <a:extLst>
                <a:ext uri="{FF2B5EF4-FFF2-40B4-BE49-F238E27FC236}">
                  <a16:creationId xmlns:a16="http://schemas.microsoft.com/office/drawing/2014/main" id="{B69CFE21-0C05-48D2-B44B-3BEC6CB27007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Google Shape;461;p25">
              <a:extLst>
                <a:ext uri="{FF2B5EF4-FFF2-40B4-BE49-F238E27FC236}">
                  <a16:creationId xmlns:a16="http://schemas.microsoft.com/office/drawing/2014/main" id="{462CE480-01D5-453B-B0F4-7C1148A0CE04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Google Shape;437;p25">
            <a:extLst>
              <a:ext uri="{FF2B5EF4-FFF2-40B4-BE49-F238E27FC236}">
                <a16:creationId xmlns:a16="http://schemas.microsoft.com/office/drawing/2014/main" id="{C6AE4738-3093-4D8C-94AC-BDF08E7FFD14}"/>
              </a:ext>
            </a:extLst>
          </p:cNvPr>
          <p:cNvSpPr/>
          <p:nvPr/>
        </p:nvSpPr>
        <p:spPr>
          <a:xfrm>
            <a:off x="11547893" y="654117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437;p25">
            <a:extLst>
              <a:ext uri="{FF2B5EF4-FFF2-40B4-BE49-F238E27FC236}">
                <a16:creationId xmlns:a16="http://schemas.microsoft.com/office/drawing/2014/main" id="{E266AD8F-C484-434B-9CB7-9798362E62A0}"/>
              </a:ext>
            </a:extLst>
          </p:cNvPr>
          <p:cNvSpPr/>
          <p:nvPr/>
        </p:nvSpPr>
        <p:spPr>
          <a:xfrm>
            <a:off x="9941720" y="6230604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D176E24-9CF1-446A-9010-44200EB48BB8}"/>
              </a:ext>
            </a:extLst>
          </p:cNvPr>
          <p:cNvSpPr txBox="1"/>
          <p:nvPr/>
        </p:nvSpPr>
        <p:spPr>
          <a:xfrm>
            <a:off x="6504111" y="2553542"/>
            <a:ext cx="4943475" cy="26468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Разметка классов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Разметка ошибок в рейтинге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Анализ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Обучение двух моделей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Презентация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C8B8E83-2269-4E3C-8991-6D3F33306D51}"/>
              </a:ext>
            </a:extLst>
          </p:cNvPr>
          <p:cNvSpPr txBox="1"/>
          <p:nvPr/>
        </p:nvSpPr>
        <p:spPr>
          <a:xfrm>
            <a:off x="742950" y="2553542"/>
            <a:ext cx="4562475" cy="264687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Разметка классов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Очистка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Анализ</a:t>
            </a:r>
            <a:endParaRPr lang="ru-RU" sz="2400" dirty="0"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Обучение трех моделей</a:t>
            </a:r>
          </a:p>
          <a:p>
            <a:pPr marL="342900" marR="0" indent="-34290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Рефакторинг</a:t>
            </a:r>
          </a:p>
        </p:txBody>
      </p:sp>
    </p:spTree>
    <p:extLst>
      <p:ext uri="{BB962C8B-B14F-4D97-AF65-F5344CB8AC3E}">
        <p14:creationId xmlns:p14="http://schemas.microsoft.com/office/powerpoint/2010/main" val="2930725401"/>
      </p:ext>
    </p:extLst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306CEE-FA45-48F3-A2AA-CC7706359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441326"/>
            <a:ext cx="2700336" cy="492124"/>
          </a:xfrm>
        </p:spPr>
        <p:txBody>
          <a:bodyPr>
            <a:noAutofit/>
          </a:bodyPr>
          <a:lstStyle/>
          <a:p>
            <a:r>
              <a:rPr lang="ru-RU" sz="3200" b="1" dirty="0">
                <a:latin typeface="Arial" panose="020B0604020202020204" pitchFamily="34" charset="0"/>
                <a:cs typeface="Arial" panose="020B0604020202020204" pitchFamily="34" charset="0"/>
              </a:rPr>
              <a:t>Заключение</a:t>
            </a:r>
          </a:p>
        </p:txBody>
      </p:sp>
      <p:sp>
        <p:nvSpPr>
          <p:cNvPr id="3" name="Прямоугольник: скругленные углы 2">
            <a:extLst>
              <a:ext uri="{FF2B5EF4-FFF2-40B4-BE49-F238E27FC236}">
                <a16:creationId xmlns:a16="http://schemas.microsoft.com/office/drawing/2014/main" id="{17D06AF1-B957-4DEB-AAFC-6A8A85162C0D}"/>
              </a:ext>
            </a:extLst>
          </p:cNvPr>
          <p:cNvSpPr/>
          <p:nvPr/>
        </p:nvSpPr>
        <p:spPr>
          <a:xfrm>
            <a:off x="3123997" y="1899698"/>
            <a:ext cx="5824789" cy="3058604"/>
          </a:xfrm>
          <a:prstGeom prst="roundRect">
            <a:avLst/>
          </a:prstGeom>
          <a:solidFill>
            <a:schemeClr val="tx1"/>
          </a:solidFill>
          <a:ln w="25400" cap="flat">
            <a:solidFill>
              <a:schemeClr val="bg1">
                <a:lumMod val="75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5" name="Google Shape;439;p25">
            <a:extLst>
              <a:ext uri="{FF2B5EF4-FFF2-40B4-BE49-F238E27FC236}">
                <a16:creationId xmlns:a16="http://schemas.microsoft.com/office/drawing/2014/main" id="{C28B514E-C9E8-4F9A-952D-A7B2258D305E}"/>
              </a:ext>
            </a:extLst>
          </p:cNvPr>
          <p:cNvSpPr/>
          <p:nvPr/>
        </p:nvSpPr>
        <p:spPr>
          <a:xfrm>
            <a:off x="11172461" y="731900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Google Shape;439;p25">
            <a:extLst>
              <a:ext uri="{FF2B5EF4-FFF2-40B4-BE49-F238E27FC236}">
                <a16:creationId xmlns:a16="http://schemas.microsoft.com/office/drawing/2014/main" id="{25117B2F-819B-4121-8B19-69C111737B91}"/>
              </a:ext>
            </a:extLst>
          </p:cNvPr>
          <p:cNvSpPr/>
          <p:nvPr/>
        </p:nvSpPr>
        <p:spPr>
          <a:xfrm>
            <a:off x="10971005" y="338425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Google Shape;437;p25">
            <a:extLst>
              <a:ext uri="{FF2B5EF4-FFF2-40B4-BE49-F238E27FC236}">
                <a16:creationId xmlns:a16="http://schemas.microsoft.com/office/drawing/2014/main" id="{1D536CC0-FBF5-4A65-AA35-F2B176FA74B4}"/>
              </a:ext>
            </a:extLst>
          </p:cNvPr>
          <p:cNvSpPr/>
          <p:nvPr/>
        </p:nvSpPr>
        <p:spPr>
          <a:xfrm>
            <a:off x="11677143" y="1199249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437;p25">
            <a:extLst>
              <a:ext uri="{FF2B5EF4-FFF2-40B4-BE49-F238E27FC236}">
                <a16:creationId xmlns:a16="http://schemas.microsoft.com/office/drawing/2014/main" id="{221D6D6C-C020-4EBE-B8CB-4E984D69EEDE}"/>
              </a:ext>
            </a:extLst>
          </p:cNvPr>
          <p:cNvSpPr/>
          <p:nvPr/>
        </p:nvSpPr>
        <p:spPr>
          <a:xfrm>
            <a:off x="11371462" y="437912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437;p25">
            <a:extLst>
              <a:ext uri="{FF2B5EF4-FFF2-40B4-BE49-F238E27FC236}">
                <a16:creationId xmlns:a16="http://schemas.microsoft.com/office/drawing/2014/main" id="{2C7DE08E-D443-475D-9B68-AACAC4AEE7FA}"/>
              </a:ext>
            </a:extLst>
          </p:cNvPr>
          <p:cNvSpPr/>
          <p:nvPr/>
        </p:nvSpPr>
        <p:spPr>
          <a:xfrm>
            <a:off x="10774724" y="1051161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439;p25">
            <a:extLst>
              <a:ext uri="{FF2B5EF4-FFF2-40B4-BE49-F238E27FC236}">
                <a16:creationId xmlns:a16="http://schemas.microsoft.com/office/drawing/2014/main" id="{82C34C6F-78A5-4E87-B358-17550E831FBF}"/>
              </a:ext>
            </a:extLst>
          </p:cNvPr>
          <p:cNvSpPr/>
          <p:nvPr/>
        </p:nvSpPr>
        <p:spPr>
          <a:xfrm>
            <a:off x="11868838" y="333590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Google Shape;450;p25">
            <a:extLst>
              <a:ext uri="{FF2B5EF4-FFF2-40B4-BE49-F238E27FC236}">
                <a16:creationId xmlns:a16="http://schemas.microsoft.com/office/drawing/2014/main" id="{517D4CA3-260A-4237-ADA2-A4B804ABA79C}"/>
              </a:ext>
            </a:extLst>
          </p:cNvPr>
          <p:cNvSpPr/>
          <p:nvPr/>
        </p:nvSpPr>
        <p:spPr>
          <a:xfrm>
            <a:off x="798079" y="4413541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451;p25">
            <a:extLst>
              <a:ext uri="{FF2B5EF4-FFF2-40B4-BE49-F238E27FC236}">
                <a16:creationId xmlns:a16="http://schemas.microsoft.com/office/drawing/2014/main" id="{6E83A772-E5A8-4A3A-B9F5-B0C19113D365}"/>
              </a:ext>
            </a:extLst>
          </p:cNvPr>
          <p:cNvGrpSpPr/>
          <p:nvPr/>
        </p:nvGrpSpPr>
        <p:grpSpPr>
          <a:xfrm>
            <a:off x="297362" y="3343656"/>
            <a:ext cx="199001" cy="2139769"/>
            <a:chOff x="8008096" y="2108910"/>
            <a:chExt cx="199001" cy="2139769"/>
          </a:xfrm>
        </p:grpSpPr>
        <p:sp>
          <p:nvSpPr>
            <p:cNvPr id="13" name="Google Shape;452;p25">
              <a:extLst>
                <a:ext uri="{FF2B5EF4-FFF2-40B4-BE49-F238E27FC236}">
                  <a16:creationId xmlns:a16="http://schemas.microsoft.com/office/drawing/2014/main" id="{2D290AF1-8706-4EAA-8B4D-EFC03CB3AE60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453;p25">
              <a:extLst>
                <a:ext uri="{FF2B5EF4-FFF2-40B4-BE49-F238E27FC236}">
                  <a16:creationId xmlns:a16="http://schemas.microsoft.com/office/drawing/2014/main" id="{40F0D7BC-2C39-4235-AD47-836DB41CB657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439;p25">
            <a:extLst>
              <a:ext uri="{FF2B5EF4-FFF2-40B4-BE49-F238E27FC236}">
                <a16:creationId xmlns:a16="http://schemas.microsoft.com/office/drawing/2014/main" id="{642C18C3-61C8-4F1F-983B-AAE249822AA9}"/>
              </a:ext>
            </a:extLst>
          </p:cNvPr>
          <p:cNvSpPr/>
          <p:nvPr/>
        </p:nvSpPr>
        <p:spPr>
          <a:xfrm>
            <a:off x="514750" y="4145934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oogle Shape;439;p25">
            <a:extLst>
              <a:ext uri="{FF2B5EF4-FFF2-40B4-BE49-F238E27FC236}">
                <a16:creationId xmlns:a16="http://schemas.microsoft.com/office/drawing/2014/main" id="{A1DC8C69-6FF2-403A-8392-5C4C41F8C630}"/>
              </a:ext>
            </a:extLst>
          </p:cNvPr>
          <p:cNvSpPr/>
          <p:nvPr/>
        </p:nvSpPr>
        <p:spPr>
          <a:xfrm>
            <a:off x="592172" y="441354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B453DBB-0E1B-43CA-B1FD-992F35C53795}"/>
              </a:ext>
            </a:extLst>
          </p:cNvPr>
          <p:cNvSpPr txBox="1"/>
          <p:nvPr/>
        </p:nvSpPr>
        <p:spPr>
          <a:xfrm>
            <a:off x="3236041" y="2310745"/>
            <a:ext cx="5600700" cy="223651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400" b="0" i="0" u="none" strike="noStrike" cap="none" spc="0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В ходе работы над кейсом, несмотря на возникшие ошибки, была разработана модель классификации комментариев для управляющей компании.</a:t>
            </a:r>
          </a:p>
        </p:txBody>
      </p:sp>
    </p:spTree>
    <p:extLst>
      <p:ext uri="{BB962C8B-B14F-4D97-AF65-F5344CB8AC3E}">
        <p14:creationId xmlns:p14="http://schemas.microsoft.com/office/powerpoint/2010/main" val="584537444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6E223570-0857-4C3C-BAEB-676194C1D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5" y="441325"/>
            <a:ext cx="5240710" cy="508934"/>
          </a:xfrm>
        </p:spPr>
        <p:txBody>
          <a:bodyPr>
            <a:normAutofit/>
          </a:bodyPr>
          <a:lstStyle/>
          <a:p>
            <a:r>
              <a:rPr lang="ru-RU" sz="3200" b="1" dirty="0">
                <a:latin typeface="Arial" panose="020B0604020202020204" pitchFamily="34" charset="0"/>
                <a:cs typeface="Arial" panose="020B0604020202020204" pitchFamily="34" charset="0"/>
              </a:rPr>
              <a:t>Задачи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A12452F0-AAF1-479C-8D77-60B0885DAFC7}"/>
              </a:ext>
            </a:extLst>
          </p:cNvPr>
          <p:cNvSpPr/>
          <p:nvPr/>
        </p:nvSpPr>
        <p:spPr>
          <a:xfrm>
            <a:off x="1810873" y="1810870"/>
            <a:ext cx="7571252" cy="2189630"/>
          </a:xfrm>
          <a:prstGeom prst="roundRect">
            <a:avLst/>
          </a:prstGeom>
          <a:noFill/>
          <a:ln w="381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91DDE5E-38AE-4FD1-BCB4-0F526534521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5" y="1810870"/>
            <a:ext cx="1085061" cy="667730"/>
          </a:xfrm>
          <a:prstGeom prst="rect">
            <a:avLst/>
          </a:prstGeom>
        </p:spPr>
      </p:pic>
      <p:sp>
        <p:nvSpPr>
          <p:cNvPr id="10" name="Google Shape;439;p25">
            <a:extLst>
              <a:ext uri="{FF2B5EF4-FFF2-40B4-BE49-F238E27FC236}">
                <a16:creationId xmlns:a16="http://schemas.microsoft.com/office/drawing/2014/main" id="{651839E1-3CE3-4F5C-A7AB-588DA2CAAD87}"/>
              </a:ext>
            </a:extLst>
          </p:cNvPr>
          <p:cNvSpPr/>
          <p:nvPr/>
        </p:nvSpPr>
        <p:spPr>
          <a:xfrm>
            <a:off x="10075655" y="5966650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Google Shape;439;p25">
            <a:extLst>
              <a:ext uri="{FF2B5EF4-FFF2-40B4-BE49-F238E27FC236}">
                <a16:creationId xmlns:a16="http://schemas.microsoft.com/office/drawing/2014/main" id="{24713D15-D951-4869-91BA-FB34F90F9BAB}"/>
              </a:ext>
            </a:extLst>
          </p:cNvPr>
          <p:cNvSpPr/>
          <p:nvPr/>
        </p:nvSpPr>
        <p:spPr>
          <a:xfrm>
            <a:off x="343414" y="5406372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Google Shape;439;p25">
            <a:extLst>
              <a:ext uri="{FF2B5EF4-FFF2-40B4-BE49-F238E27FC236}">
                <a16:creationId xmlns:a16="http://schemas.microsoft.com/office/drawing/2014/main" id="{3EF23CD5-24C5-4407-AF23-29C62876E102}"/>
              </a:ext>
            </a:extLst>
          </p:cNvPr>
          <p:cNvSpPr/>
          <p:nvPr/>
        </p:nvSpPr>
        <p:spPr>
          <a:xfrm>
            <a:off x="11172461" y="731900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Google Shape;439;p25">
            <a:extLst>
              <a:ext uri="{FF2B5EF4-FFF2-40B4-BE49-F238E27FC236}">
                <a16:creationId xmlns:a16="http://schemas.microsoft.com/office/drawing/2014/main" id="{B4F5D46F-9EB2-441C-8A52-6DF2584FCAE3}"/>
              </a:ext>
            </a:extLst>
          </p:cNvPr>
          <p:cNvSpPr/>
          <p:nvPr/>
        </p:nvSpPr>
        <p:spPr>
          <a:xfrm>
            <a:off x="576491" y="6018809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Google Shape;439;p25">
            <a:extLst>
              <a:ext uri="{FF2B5EF4-FFF2-40B4-BE49-F238E27FC236}">
                <a16:creationId xmlns:a16="http://schemas.microsoft.com/office/drawing/2014/main" id="{F4B0CD9A-AF2C-4F48-9179-D481B9F81761}"/>
              </a:ext>
            </a:extLst>
          </p:cNvPr>
          <p:cNvSpPr/>
          <p:nvPr/>
        </p:nvSpPr>
        <p:spPr>
          <a:xfrm>
            <a:off x="10971005" y="338425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Google Shape;437;p25">
            <a:extLst>
              <a:ext uri="{FF2B5EF4-FFF2-40B4-BE49-F238E27FC236}">
                <a16:creationId xmlns:a16="http://schemas.microsoft.com/office/drawing/2014/main" id="{39402EA4-F638-406D-B2E4-257E8ED0B0F0}"/>
              </a:ext>
            </a:extLst>
          </p:cNvPr>
          <p:cNvSpPr/>
          <p:nvPr/>
        </p:nvSpPr>
        <p:spPr>
          <a:xfrm>
            <a:off x="191946" y="5814206"/>
            <a:ext cx="291411" cy="304091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bg1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437;p25">
            <a:extLst>
              <a:ext uri="{FF2B5EF4-FFF2-40B4-BE49-F238E27FC236}">
                <a16:creationId xmlns:a16="http://schemas.microsoft.com/office/drawing/2014/main" id="{EB368AB9-1B04-4E28-A083-00C67933A18A}"/>
              </a:ext>
            </a:extLst>
          </p:cNvPr>
          <p:cNvSpPr/>
          <p:nvPr/>
        </p:nvSpPr>
        <p:spPr>
          <a:xfrm>
            <a:off x="11677143" y="1199249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37;p25">
            <a:extLst>
              <a:ext uri="{FF2B5EF4-FFF2-40B4-BE49-F238E27FC236}">
                <a16:creationId xmlns:a16="http://schemas.microsoft.com/office/drawing/2014/main" id="{07970560-5DE2-49A5-8EE8-BE95D9E0AFFA}"/>
              </a:ext>
            </a:extLst>
          </p:cNvPr>
          <p:cNvSpPr/>
          <p:nvPr/>
        </p:nvSpPr>
        <p:spPr>
          <a:xfrm>
            <a:off x="11371462" y="437912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37;p25">
            <a:extLst>
              <a:ext uri="{FF2B5EF4-FFF2-40B4-BE49-F238E27FC236}">
                <a16:creationId xmlns:a16="http://schemas.microsoft.com/office/drawing/2014/main" id="{EAD1A32E-C4A4-4919-8398-E5BF9BCFCFF5}"/>
              </a:ext>
            </a:extLst>
          </p:cNvPr>
          <p:cNvSpPr/>
          <p:nvPr/>
        </p:nvSpPr>
        <p:spPr>
          <a:xfrm>
            <a:off x="760812" y="5856067"/>
            <a:ext cx="199000" cy="19897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37;p25">
            <a:extLst>
              <a:ext uri="{FF2B5EF4-FFF2-40B4-BE49-F238E27FC236}">
                <a16:creationId xmlns:a16="http://schemas.microsoft.com/office/drawing/2014/main" id="{99FB2181-16B4-4F7D-B5D0-691C1180BFDC}"/>
              </a:ext>
            </a:extLst>
          </p:cNvPr>
          <p:cNvSpPr/>
          <p:nvPr/>
        </p:nvSpPr>
        <p:spPr>
          <a:xfrm>
            <a:off x="10774724" y="1051161"/>
            <a:ext cx="295781" cy="296175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439;p25">
            <a:extLst>
              <a:ext uri="{FF2B5EF4-FFF2-40B4-BE49-F238E27FC236}">
                <a16:creationId xmlns:a16="http://schemas.microsoft.com/office/drawing/2014/main" id="{732E137B-95D2-48C2-BAAD-8F7895478D6C}"/>
              </a:ext>
            </a:extLst>
          </p:cNvPr>
          <p:cNvSpPr/>
          <p:nvPr/>
        </p:nvSpPr>
        <p:spPr>
          <a:xfrm>
            <a:off x="11868838" y="333590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Google Shape;439;p25">
            <a:extLst>
              <a:ext uri="{FF2B5EF4-FFF2-40B4-BE49-F238E27FC236}">
                <a16:creationId xmlns:a16="http://schemas.microsoft.com/office/drawing/2014/main" id="{1A708751-5B6A-47C0-A0F8-223BA13DB4FE}"/>
              </a:ext>
            </a:extLst>
          </p:cNvPr>
          <p:cNvSpPr/>
          <p:nvPr/>
        </p:nvSpPr>
        <p:spPr>
          <a:xfrm>
            <a:off x="1066240" y="606613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835673-845A-4868-B708-7701067DE084}"/>
              </a:ext>
            </a:extLst>
          </p:cNvPr>
          <p:cNvSpPr txBox="1"/>
          <p:nvPr/>
        </p:nvSpPr>
        <p:spPr>
          <a:xfrm>
            <a:off x="2129400" y="2001860"/>
            <a:ext cx="7108450" cy="181588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sz="2800" b="0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Разработать модель для классификации позитивных комментариев о работе управляющей компании.</a:t>
            </a:r>
            <a:endParaRPr lang="ru-RU" sz="28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401375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Прямоугольник: скругленные углы 20">
            <a:extLst>
              <a:ext uri="{FF2B5EF4-FFF2-40B4-BE49-F238E27FC236}">
                <a16:creationId xmlns:a16="http://schemas.microsoft.com/office/drawing/2014/main" id="{B450D1DE-5D34-432F-8FBD-3FAC238EFA91}"/>
              </a:ext>
            </a:extLst>
          </p:cNvPr>
          <p:cNvSpPr/>
          <p:nvPr/>
        </p:nvSpPr>
        <p:spPr>
          <a:xfrm>
            <a:off x="1144688" y="3928557"/>
            <a:ext cx="2380685" cy="1184940"/>
          </a:xfrm>
          <a:prstGeom prst="roundRect">
            <a:avLst/>
          </a:prstGeom>
          <a:solidFill>
            <a:srgbClr val="FFFFFF"/>
          </a:solidFill>
          <a:ln w="28575" cap="flat">
            <a:solidFill>
              <a:schemeClr val="bg1">
                <a:lumMod val="5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25" name="Прямоугольник: скругленные углы 24">
            <a:extLst>
              <a:ext uri="{FF2B5EF4-FFF2-40B4-BE49-F238E27FC236}">
                <a16:creationId xmlns:a16="http://schemas.microsoft.com/office/drawing/2014/main" id="{0CC11AC7-DCF9-42AF-9B63-B2A34F083302}"/>
              </a:ext>
            </a:extLst>
          </p:cNvPr>
          <p:cNvSpPr/>
          <p:nvPr/>
        </p:nvSpPr>
        <p:spPr>
          <a:xfrm>
            <a:off x="2849663" y="1608340"/>
            <a:ext cx="2380685" cy="1184940"/>
          </a:xfrm>
          <a:prstGeom prst="roundRect">
            <a:avLst/>
          </a:prstGeom>
          <a:solidFill>
            <a:srgbClr val="FFFFFF"/>
          </a:solidFill>
          <a:ln w="28575" cap="flat">
            <a:solidFill>
              <a:schemeClr val="bg1">
                <a:lumMod val="5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24" name="Прямоугольник: скругленные углы 23">
            <a:extLst>
              <a:ext uri="{FF2B5EF4-FFF2-40B4-BE49-F238E27FC236}">
                <a16:creationId xmlns:a16="http://schemas.microsoft.com/office/drawing/2014/main" id="{70E4644F-04D6-4D29-89BC-5977112CF5BA}"/>
              </a:ext>
            </a:extLst>
          </p:cNvPr>
          <p:cNvSpPr/>
          <p:nvPr/>
        </p:nvSpPr>
        <p:spPr>
          <a:xfrm>
            <a:off x="6426851" y="1608340"/>
            <a:ext cx="2380685" cy="1184940"/>
          </a:xfrm>
          <a:prstGeom prst="roundRect">
            <a:avLst/>
          </a:prstGeom>
          <a:solidFill>
            <a:srgbClr val="FFFFFF"/>
          </a:solidFill>
          <a:ln w="28575" cap="flat">
            <a:solidFill>
              <a:schemeClr val="bg1">
                <a:lumMod val="5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22" name="Прямоугольник: скругленные углы 21">
            <a:extLst>
              <a:ext uri="{FF2B5EF4-FFF2-40B4-BE49-F238E27FC236}">
                <a16:creationId xmlns:a16="http://schemas.microsoft.com/office/drawing/2014/main" id="{0B128EAC-FC7A-4C44-9BB9-1E2A425C6F0E}"/>
              </a:ext>
            </a:extLst>
          </p:cNvPr>
          <p:cNvSpPr/>
          <p:nvPr/>
        </p:nvSpPr>
        <p:spPr>
          <a:xfrm>
            <a:off x="4721876" y="3928557"/>
            <a:ext cx="2380685" cy="1184940"/>
          </a:xfrm>
          <a:prstGeom prst="roundRect">
            <a:avLst/>
          </a:prstGeom>
          <a:solidFill>
            <a:srgbClr val="FFFFFF"/>
          </a:solidFill>
          <a:ln w="28575" cap="flat">
            <a:solidFill>
              <a:schemeClr val="bg1">
                <a:lumMod val="5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23" name="Прямоугольник: скругленные углы 22">
            <a:extLst>
              <a:ext uri="{FF2B5EF4-FFF2-40B4-BE49-F238E27FC236}">
                <a16:creationId xmlns:a16="http://schemas.microsoft.com/office/drawing/2014/main" id="{626A61A2-832C-4EE6-836F-9D76C2025511}"/>
              </a:ext>
            </a:extLst>
          </p:cNvPr>
          <p:cNvSpPr/>
          <p:nvPr/>
        </p:nvSpPr>
        <p:spPr>
          <a:xfrm>
            <a:off x="8299064" y="3928557"/>
            <a:ext cx="2380685" cy="1184940"/>
          </a:xfrm>
          <a:prstGeom prst="roundRect">
            <a:avLst/>
          </a:prstGeom>
          <a:solidFill>
            <a:srgbClr val="FFFFFF"/>
          </a:solidFill>
          <a:ln w="28575" cap="flat">
            <a:solidFill>
              <a:schemeClr val="bg1">
                <a:lumMod val="5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B7372A05-45A6-4C1E-AD61-72374684B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348" y="414662"/>
            <a:ext cx="3034829" cy="643403"/>
          </a:xfrm>
        </p:spPr>
        <p:txBody>
          <a:bodyPr>
            <a:normAutofit/>
          </a:bodyPr>
          <a:lstStyle/>
          <a:p>
            <a:r>
              <a:rPr lang="ru-RU" sz="3200" b="1" dirty="0">
                <a:solidFill>
                  <a:schemeClr val="tx1"/>
                </a:solidFill>
                <a:uFill>
                  <a:solidFill>
                    <a:schemeClr val="bg1">
                      <a:lumMod val="50000"/>
                    </a:schemeClr>
                  </a:solidFill>
                </a:uFill>
                <a:latin typeface="Arial" panose="020B0604020202020204" pitchFamily="34" charset="0"/>
                <a:cs typeface="Arial" panose="020B0604020202020204" pitchFamily="34" charset="0"/>
              </a:rPr>
              <a:t>Этапы работы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0E1650-44B2-4F3D-ADC1-8FC12FCA2CEF}"/>
              </a:ext>
            </a:extLst>
          </p:cNvPr>
          <p:cNvSpPr txBox="1"/>
          <p:nvPr/>
        </p:nvSpPr>
        <p:spPr>
          <a:xfrm>
            <a:off x="3177712" y="1865773"/>
            <a:ext cx="1678643" cy="5437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CoFo Sans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Разметка</a:t>
            </a:r>
            <a:endParaRPr lang="ru-RU" sz="2200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1346D7-D4B9-416E-9A70-FF8A8E5E8CD2}"/>
              </a:ext>
            </a:extLst>
          </p:cNvPr>
          <p:cNvSpPr txBox="1"/>
          <p:nvPr/>
        </p:nvSpPr>
        <p:spPr>
          <a:xfrm>
            <a:off x="6422821" y="1682083"/>
            <a:ext cx="2420616" cy="8822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200" b="0" i="0" strike="noStrike" cap="none" spc="0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Очистка</a:t>
            </a:r>
            <a:r>
              <a:rPr lang="ru-RU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CoFo Sans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и форматирование</a:t>
            </a:r>
            <a:endParaRPr kumimoji="0" lang="ru-RU" sz="2200" b="0" i="0" strike="noStrike" cap="none" spc="0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FEC3D4-05AF-44B3-AE8B-11093B2ED7E6}"/>
              </a:ext>
            </a:extLst>
          </p:cNvPr>
          <p:cNvSpPr txBox="1"/>
          <p:nvPr/>
        </p:nvSpPr>
        <p:spPr>
          <a:xfrm>
            <a:off x="8594346" y="4192005"/>
            <a:ext cx="1678643" cy="5437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200" b="0" i="0" u="none" strike="noStrike" cap="none" spc="0" normalizeH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Анализ</a:t>
            </a:r>
            <a:endParaRPr kumimoji="0" lang="ru-RU" sz="2200" b="0" i="0" u="none" strike="noStrike" cap="none" spc="0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00D616-4F7A-4D69-B93F-DE71EF25CB7D}"/>
              </a:ext>
            </a:extLst>
          </p:cNvPr>
          <p:cNvSpPr txBox="1"/>
          <p:nvPr/>
        </p:nvSpPr>
        <p:spPr>
          <a:xfrm>
            <a:off x="5023592" y="3969308"/>
            <a:ext cx="1777255" cy="9492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CoFo Sans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Подготовка</a:t>
            </a:r>
            <a:r>
              <a:rPr lang="ru-RU" sz="24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CoFo Sans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данных</a:t>
            </a: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93FEDE5-1C53-4297-96FF-866DE88C5EB1}"/>
              </a:ext>
            </a:extLst>
          </p:cNvPr>
          <p:cNvSpPr txBox="1"/>
          <p:nvPr/>
        </p:nvSpPr>
        <p:spPr>
          <a:xfrm>
            <a:off x="1446402" y="4022727"/>
            <a:ext cx="1777255" cy="8822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1828800" rtl="0" fontAlgn="auto" latinLnBrk="0" hangingPunct="0"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200" dirty="0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CoFo Sans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Обучение моделей</a:t>
            </a:r>
            <a:endParaRPr kumimoji="0" lang="ru-RU" sz="2200" b="0" i="0" u="none" strike="noStrike" cap="none" spc="0" normalizeH="0" baseline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26" name="Стрелка: вправо 25">
            <a:extLst>
              <a:ext uri="{FF2B5EF4-FFF2-40B4-BE49-F238E27FC236}">
                <a16:creationId xmlns:a16="http://schemas.microsoft.com/office/drawing/2014/main" id="{4A0CBCFD-9B06-44CD-AE7E-160590930AE2}"/>
              </a:ext>
            </a:extLst>
          </p:cNvPr>
          <p:cNvSpPr/>
          <p:nvPr/>
        </p:nvSpPr>
        <p:spPr>
          <a:xfrm>
            <a:off x="5467173" y="1932468"/>
            <a:ext cx="722852" cy="49839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25400" cap="flat">
            <a:solidFill>
              <a:schemeClr val="bg1">
                <a:lumMod val="5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28" name="Стрелка: вправо 27">
            <a:extLst>
              <a:ext uri="{FF2B5EF4-FFF2-40B4-BE49-F238E27FC236}">
                <a16:creationId xmlns:a16="http://schemas.microsoft.com/office/drawing/2014/main" id="{B000D616-59DC-432B-BCE4-702622ED9220}"/>
              </a:ext>
            </a:extLst>
          </p:cNvPr>
          <p:cNvSpPr/>
          <p:nvPr/>
        </p:nvSpPr>
        <p:spPr>
          <a:xfrm rot="3723467">
            <a:off x="8652241" y="3128991"/>
            <a:ext cx="722852" cy="49839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25400" cap="flat">
            <a:solidFill>
              <a:schemeClr val="bg1">
                <a:lumMod val="5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29" name="Стрелка: вправо 28">
            <a:extLst>
              <a:ext uri="{FF2B5EF4-FFF2-40B4-BE49-F238E27FC236}">
                <a16:creationId xmlns:a16="http://schemas.microsoft.com/office/drawing/2014/main" id="{33C7061D-AC1A-4FD5-A01F-846EEC444174}"/>
              </a:ext>
            </a:extLst>
          </p:cNvPr>
          <p:cNvSpPr/>
          <p:nvPr/>
        </p:nvSpPr>
        <p:spPr>
          <a:xfrm rot="10800000">
            <a:off x="7339386" y="4271827"/>
            <a:ext cx="722852" cy="49839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25400" cap="flat">
            <a:solidFill>
              <a:schemeClr val="bg1">
                <a:lumMod val="5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30" name="Стрелка: вправо 29">
            <a:extLst>
              <a:ext uri="{FF2B5EF4-FFF2-40B4-BE49-F238E27FC236}">
                <a16:creationId xmlns:a16="http://schemas.microsoft.com/office/drawing/2014/main" id="{27BC8A01-AEEF-4B91-8F7F-79C7E3D8131C}"/>
              </a:ext>
            </a:extLst>
          </p:cNvPr>
          <p:cNvSpPr/>
          <p:nvPr/>
        </p:nvSpPr>
        <p:spPr>
          <a:xfrm rot="10800000">
            <a:off x="3762198" y="4271827"/>
            <a:ext cx="722852" cy="498399"/>
          </a:xfrm>
          <a:prstGeom prst="rightArrow">
            <a:avLst/>
          </a:prstGeom>
          <a:solidFill>
            <a:schemeClr val="accent1">
              <a:lumMod val="20000"/>
              <a:lumOff val="80000"/>
            </a:schemeClr>
          </a:solidFill>
          <a:ln w="25400" cap="flat">
            <a:solidFill>
              <a:schemeClr val="bg1">
                <a:lumMod val="50000"/>
              </a:schemeClr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31" name="Google Shape;450;p25">
            <a:extLst>
              <a:ext uri="{FF2B5EF4-FFF2-40B4-BE49-F238E27FC236}">
                <a16:creationId xmlns:a16="http://schemas.microsoft.com/office/drawing/2014/main" id="{F94089D6-FCB6-4548-BF7C-E211CF9A788D}"/>
              </a:ext>
            </a:extLst>
          </p:cNvPr>
          <p:cNvSpPr/>
          <p:nvPr/>
        </p:nvSpPr>
        <p:spPr>
          <a:xfrm>
            <a:off x="11485301" y="338425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450;p25">
            <a:extLst>
              <a:ext uri="{FF2B5EF4-FFF2-40B4-BE49-F238E27FC236}">
                <a16:creationId xmlns:a16="http://schemas.microsoft.com/office/drawing/2014/main" id="{E16DCDD7-9DF1-49A0-B6C3-25B379443EEE}"/>
              </a:ext>
            </a:extLst>
          </p:cNvPr>
          <p:cNvSpPr/>
          <p:nvPr/>
        </p:nvSpPr>
        <p:spPr>
          <a:xfrm>
            <a:off x="798079" y="4413541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" name="Google Shape;451;p25">
            <a:extLst>
              <a:ext uri="{FF2B5EF4-FFF2-40B4-BE49-F238E27FC236}">
                <a16:creationId xmlns:a16="http://schemas.microsoft.com/office/drawing/2014/main" id="{D9D1DF51-FAAA-4C76-9B03-0F39F7EE0D6F}"/>
              </a:ext>
            </a:extLst>
          </p:cNvPr>
          <p:cNvGrpSpPr/>
          <p:nvPr/>
        </p:nvGrpSpPr>
        <p:grpSpPr>
          <a:xfrm>
            <a:off x="11053504" y="-731460"/>
            <a:ext cx="199001" cy="2139769"/>
            <a:chOff x="8008096" y="2108910"/>
            <a:chExt cx="199001" cy="2139769"/>
          </a:xfrm>
        </p:grpSpPr>
        <p:sp>
          <p:nvSpPr>
            <p:cNvPr id="35" name="Google Shape;452;p25">
              <a:extLst>
                <a:ext uri="{FF2B5EF4-FFF2-40B4-BE49-F238E27FC236}">
                  <a16:creationId xmlns:a16="http://schemas.microsoft.com/office/drawing/2014/main" id="{29538DF0-2FFC-4B69-AFF1-51082DBB3670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453;p25">
              <a:extLst>
                <a:ext uri="{FF2B5EF4-FFF2-40B4-BE49-F238E27FC236}">
                  <a16:creationId xmlns:a16="http://schemas.microsoft.com/office/drawing/2014/main" id="{089FC1A9-761F-4142-AEB5-230EAD260E22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" name="Google Shape;451;p25">
            <a:extLst>
              <a:ext uri="{FF2B5EF4-FFF2-40B4-BE49-F238E27FC236}">
                <a16:creationId xmlns:a16="http://schemas.microsoft.com/office/drawing/2014/main" id="{EC1CDA0B-BE9B-488B-A581-420F794E6ED7}"/>
              </a:ext>
            </a:extLst>
          </p:cNvPr>
          <p:cNvGrpSpPr/>
          <p:nvPr/>
        </p:nvGrpSpPr>
        <p:grpSpPr>
          <a:xfrm>
            <a:off x="297362" y="3343656"/>
            <a:ext cx="199001" cy="2139769"/>
            <a:chOff x="8008096" y="2108910"/>
            <a:chExt cx="199001" cy="2139769"/>
          </a:xfrm>
        </p:grpSpPr>
        <p:sp>
          <p:nvSpPr>
            <p:cNvPr id="38" name="Google Shape;452;p25">
              <a:extLst>
                <a:ext uri="{FF2B5EF4-FFF2-40B4-BE49-F238E27FC236}">
                  <a16:creationId xmlns:a16="http://schemas.microsoft.com/office/drawing/2014/main" id="{4F38C9FA-1AD8-41B9-AB51-F83DC30B63CC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453;p25">
              <a:extLst>
                <a:ext uri="{FF2B5EF4-FFF2-40B4-BE49-F238E27FC236}">
                  <a16:creationId xmlns:a16="http://schemas.microsoft.com/office/drawing/2014/main" id="{EEBC3043-2DB6-4B3F-BA86-29C3DB0A9F67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" name="Google Shape;439;p25">
            <a:extLst>
              <a:ext uri="{FF2B5EF4-FFF2-40B4-BE49-F238E27FC236}">
                <a16:creationId xmlns:a16="http://schemas.microsoft.com/office/drawing/2014/main" id="{E58EA795-8C51-4F36-8B8F-3450EB82B978}"/>
              </a:ext>
            </a:extLst>
          </p:cNvPr>
          <p:cNvSpPr/>
          <p:nvPr/>
        </p:nvSpPr>
        <p:spPr>
          <a:xfrm>
            <a:off x="11628230" y="338425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1" name="Google Shape;439;p25">
            <a:extLst>
              <a:ext uri="{FF2B5EF4-FFF2-40B4-BE49-F238E27FC236}">
                <a16:creationId xmlns:a16="http://schemas.microsoft.com/office/drawing/2014/main" id="{7301265F-8654-451E-941C-3E9AF2F6C941}"/>
              </a:ext>
            </a:extLst>
          </p:cNvPr>
          <p:cNvSpPr/>
          <p:nvPr/>
        </p:nvSpPr>
        <p:spPr>
          <a:xfrm>
            <a:off x="11705652" y="606032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2" name="Google Shape;439;p25">
            <a:extLst>
              <a:ext uri="{FF2B5EF4-FFF2-40B4-BE49-F238E27FC236}">
                <a16:creationId xmlns:a16="http://schemas.microsoft.com/office/drawing/2014/main" id="{AB115158-9AE0-4CF2-A9EA-B609A0DDC421}"/>
              </a:ext>
            </a:extLst>
          </p:cNvPr>
          <p:cNvSpPr/>
          <p:nvPr/>
        </p:nvSpPr>
        <p:spPr>
          <a:xfrm>
            <a:off x="514750" y="4145934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3" name="Google Shape;439;p25">
            <a:extLst>
              <a:ext uri="{FF2B5EF4-FFF2-40B4-BE49-F238E27FC236}">
                <a16:creationId xmlns:a16="http://schemas.microsoft.com/office/drawing/2014/main" id="{A3ECBA61-3C17-49B8-B169-BFA6D7EDFA5A}"/>
              </a:ext>
            </a:extLst>
          </p:cNvPr>
          <p:cNvSpPr/>
          <p:nvPr/>
        </p:nvSpPr>
        <p:spPr>
          <a:xfrm>
            <a:off x="592172" y="441354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0319144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B716B82-2774-488C-A9FF-024C4E973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24675" y="2812492"/>
            <a:ext cx="3942649" cy="804768"/>
          </a:xfrm>
        </p:spPr>
        <p:txBody>
          <a:bodyPr>
            <a:noAutofit/>
          </a:bodyPr>
          <a:lstStyle/>
          <a:p>
            <a:r>
              <a:rPr lang="ru-RU" sz="5400" b="1" i="1" dirty="0">
                <a:latin typeface="Arial" panose="020B0604020202020204" pitchFamily="34" charset="0"/>
                <a:cs typeface="Arial" panose="020B0604020202020204" pitchFamily="34" charset="0"/>
              </a:rPr>
              <a:t>Разметка</a:t>
            </a:r>
          </a:p>
        </p:txBody>
      </p:sp>
      <p:grpSp>
        <p:nvGrpSpPr>
          <p:cNvPr id="4" name="Google Shape;451;p25">
            <a:extLst>
              <a:ext uri="{FF2B5EF4-FFF2-40B4-BE49-F238E27FC236}">
                <a16:creationId xmlns:a16="http://schemas.microsoft.com/office/drawing/2014/main" id="{D12BE042-5163-4640-8290-BFB78FD8393C}"/>
              </a:ext>
            </a:extLst>
          </p:cNvPr>
          <p:cNvGrpSpPr/>
          <p:nvPr/>
        </p:nvGrpSpPr>
        <p:grpSpPr>
          <a:xfrm>
            <a:off x="4025174" y="-958316"/>
            <a:ext cx="199001" cy="2139769"/>
            <a:chOff x="8008096" y="2108910"/>
            <a:chExt cx="199001" cy="2139769"/>
          </a:xfrm>
        </p:grpSpPr>
        <p:sp>
          <p:nvSpPr>
            <p:cNvPr id="5" name="Google Shape;452;p25">
              <a:extLst>
                <a:ext uri="{FF2B5EF4-FFF2-40B4-BE49-F238E27FC236}">
                  <a16:creationId xmlns:a16="http://schemas.microsoft.com/office/drawing/2014/main" id="{C12E0E4F-C252-4545-BE9C-F146AF353F87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453;p25">
              <a:extLst>
                <a:ext uri="{FF2B5EF4-FFF2-40B4-BE49-F238E27FC236}">
                  <a16:creationId xmlns:a16="http://schemas.microsoft.com/office/drawing/2014/main" id="{A3DE4C5A-25AE-4158-8D2C-B0EC3CE2E063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" name="Google Shape;451;p25">
            <a:extLst>
              <a:ext uri="{FF2B5EF4-FFF2-40B4-BE49-F238E27FC236}">
                <a16:creationId xmlns:a16="http://schemas.microsoft.com/office/drawing/2014/main" id="{A785DB02-0DE4-45CF-AA4A-04D56A6D08AC}"/>
              </a:ext>
            </a:extLst>
          </p:cNvPr>
          <p:cNvGrpSpPr/>
          <p:nvPr/>
        </p:nvGrpSpPr>
        <p:grpSpPr>
          <a:xfrm>
            <a:off x="548265" y="3397541"/>
            <a:ext cx="199001" cy="2139769"/>
            <a:chOff x="8008096" y="2108910"/>
            <a:chExt cx="199001" cy="2139769"/>
          </a:xfrm>
        </p:grpSpPr>
        <p:sp>
          <p:nvSpPr>
            <p:cNvPr id="11" name="Google Shape;452;p25">
              <a:extLst>
                <a:ext uri="{FF2B5EF4-FFF2-40B4-BE49-F238E27FC236}">
                  <a16:creationId xmlns:a16="http://schemas.microsoft.com/office/drawing/2014/main" id="{0BD22FE3-B245-4195-BBB7-C7BF9953D6E8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Google Shape;453;p25">
              <a:extLst>
                <a:ext uri="{FF2B5EF4-FFF2-40B4-BE49-F238E27FC236}">
                  <a16:creationId xmlns:a16="http://schemas.microsoft.com/office/drawing/2014/main" id="{FE910BD7-0242-4171-B817-2757E2B9F875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" name="Google Shape;451;p25">
            <a:extLst>
              <a:ext uri="{FF2B5EF4-FFF2-40B4-BE49-F238E27FC236}">
                <a16:creationId xmlns:a16="http://schemas.microsoft.com/office/drawing/2014/main" id="{00AAEE79-E85D-400E-B491-0FBD84E35FEB}"/>
              </a:ext>
            </a:extLst>
          </p:cNvPr>
          <p:cNvGrpSpPr/>
          <p:nvPr/>
        </p:nvGrpSpPr>
        <p:grpSpPr>
          <a:xfrm>
            <a:off x="9684496" y="4401080"/>
            <a:ext cx="199001" cy="2139769"/>
            <a:chOff x="8008096" y="2108910"/>
            <a:chExt cx="199001" cy="2139769"/>
          </a:xfrm>
        </p:grpSpPr>
        <p:sp>
          <p:nvSpPr>
            <p:cNvPr id="14" name="Google Shape;452;p25">
              <a:extLst>
                <a:ext uri="{FF2B5EF4-FFF2-40B4-BE49-F238E27FC236}">
                  <a16:creationId xmlns:a16="http://schemas.microsoft.com/office/drawing/2014/main" id="{1F3CF732-905D-4DF3-BC43-34A8982A65C0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Google Shape;453;p25">
              <a:extLst>
                <a:ext uri="{FF2B5EF4-FFF2-40B4-BE49-F238E27FC236}">
                  <a16:creationId xmlns:a16="http://schemas.microsoft.com/office/drawing/2014/main" id="{A5A52B81-837E-40EA-B737-3F4DB94B81C0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6" name="Google Shape;451;p25">
            <a:extLst>
              <a:ext uri="{FF2B5EF4-FFF2-40B4-BE49-F238E27FC236}">
                <a16:creationId xmlns:a16="http://schemas.microsoft.com/office/drawing/2014/main" id="{FE22EC89-59BA-4430-BF51-3E85A1C9BAE3}"/>
              </a:ext>
            </a:extLst>
          </p:cNvPr>
          <p:cNvGrpSpPr/>
          <p:nvPr/>
        </p:nvGrpSpPr>
        <p:grpSpPr>
          <a:xfrm>
            <a:off x="7086989" y="321891"/>
            <a:ext cx="199001" cy="2139769"/>
            <a:chOff x="8008096" y="2108910"/>
            <a:chExt cx="199001" cy="2139769"/>
          </a:xfrm>
        </p:grpSpPr>
        <p:sp>
          <p:nvSpPr>
            <p:cNvPr id="17" name="Google Shape;452;p25">
              <a:extLst>
                <a:ext uri="{FF2B5EF4-FFF2-40B4-BE49-F238E27FC236}">
                  <a16:creationId xmlns:a16="http://schemas.microsoft.com/office/drawing/2014/main" id="{CF8FF7E9-0058-4664-94FA-A2DC16237F51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Google Shape;453;p25">
              <a:extLst>
                <a:ext uri="{FF2B5EF4-FFF2-40B4-BE49-F238E27FC236}">
                  <a16:creationId xmlns:a16="http://schemas.microsoft.com/office/drawing/2014/main" id="{3300DA09-09DB-460B-9067-362C47BE0F97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2" name="Google Shape;451;p25">
            <a:extLst>
              <a:ext uri="{FF2B5EF4-FFF2-40B4-BE49-F238E27FC236}">
                <a16:creationId xmlns:a16="http://schemas.microsoft.com/office/drawing/2014/main" id="{C261A770-31C1-4C16-BEAC-200108F477AD}"/>
              </a:ext>
            </a:extLst>
          </p:cNvPr>
          <p:cNvGrpSpPr/>
          <p:nvPr/>
        </p:nvGrpSpPr>
        <p:grpSpPr>
          <a:xfrm>
            <a:off x="3789855" y="2979820"/>
            <a:ext cx="199001" cy="2139769"/>
            <a:chOff x="8008096" y="2108910"/>
            <a:chExt cx="199001" cy="2139769"/>
          </a:xfrm>
        </p:grpSpPr>
        <p:sp>
          <p:nvSpPr>
            <p:cNvPr id="23" name="Google Shape;452;p25">
              <a:extLst>
                <a:ext uri="{FF2B5EF4-FFF2-40B4-BE49-F238E27FC236}">
                  <a16:creationId xmlns:a16="http://schemas.microsoft.com/office/drawing/2014/main" id="{EF9FE165-94B2-49E8-BAD0-B113283D4EA6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Google Shape;453;p25">
              <a:extLst>
                <a:ext uri="{FF2B5EF4-FFF2-40B4-BE49-F238E27FC236}">
                  <a16:creationId xmlns:a16="http://schemas.microsoft.com/office/drawing/2014/main" id="{D43AA360-624A-44D4-A1B9-4B1E4AB010B3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5" name="Google Shape;451;p25">
            <a:extLst>
              <a:ext uri="{FF2B5EF4-FFF2-40B4-BE49-F238E27FC236}">
                <a16:creationId xmlns:a16="http://schemas.microsoft.com/office/drawing/2014/main" id="{C4C44DFE-CA40-4687-8240-840DD981A286}"/>
              </a:ext>
            </a:extLst>
          </p:cNvPr>
          <p:cNvGrpSpPr/>
          <p:nvPr/>
        </p:nvGrpSpPr>
        <p:grpSpPr>
          <a:xfrm>
            <a:off x="11313334" y="2812492"/>
            <a:ext cx="199001" cy="2139769"/>
            <a:chOff x="8008096" y="2108910"/>
            <a:chExt cx="199001" cy="2139769"/>
          </a:xfrm>
        </p:grpSpPr>
        <p:sp>
          <p:nvSpPr>
            <p:cNvPr id="26" name="Google Shape;452;p25">
              <a:extLst>
                <a:ext uri="{FF2B5EF4-FFF2-40B4-BE49-F238E27FC236}">
                  <a16:creationId xmlns:a16="http://schemas.microsoft.com/office/drawing/2014/main" id="{063BEAA7-5C9D-4D7C-9BED-6C52750E6099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Google Shape;453;p25">
              <a:extLst>
                <a:ext uri="{FF2B5EF4-FFF2-40B4-BE49-F238E27FC236}">
                  <a16:creationId xmlns:a16="http://schemas.microsoft.com/office/drawing/2014/main" id="{998CFC7F-CACA-47A7-AB58-FF019786BAD5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8" name="Google Shape;454;p25">
            <a:extLst>
              <a:ext uri="{FF2B5EF4-FFF2-40B4-BE49-F238E27FC236}">
                <a16:creationId xmlns:a16="http://schemas.microsoft.com/office/drawing/2014/main" id="{170F8E26-6DD0-43C6-9C97-466401834A86}"/>
              </a:ext>
            </a:extLst>
          </p:cNvPr>
          <p:cNvGrpSpPr/>
          <p:nvPr/>
        </p:nvGrpSpPr>
        <p:grpSpPr>
          <a:xfrm>
            <a:off x="10305328" y="321891"/>
            <a:ext cx="731474" cy="2769221"/>
            <a:chOff x="1585065" y="1280046"/>
            <a:chExt cx="731474" cy="2769221"/>
          </a:xfrm>
        </p:grpSpPr>
        <p:sp>
          <p:nvSpPr>
            <p:cNvPr id="29" name="Google Shape;455;p25">
              <a:extLst>
                <a:ext uri="{FF2B5EF4-FFF2-40B4-BE49-F238E27FC236}">
                  <a16:creationId xmlns:a16="http://schemas.microsoft.com/office/drawing/2014/main" id="{C5AC36D8-B1FA-4366-BFB7-581525AA5196}"/>
                </a:ext>
              </a:extLst>
            </p:cNvPr>
            <p:cNvSpPr/>
            <p:nvPr/>
          </p:nvSpPr>
          <p:spPr>
            <a:xfrm>
              <a:off x="2117302" y="1656955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Google Shape;456;p25">
              <a:extLst>
                <a:ext uri="{FF2B5EF4-FFF2-40B4-BE49-F238E27FC236}">
                  <a16:creationId xmlns:a16="http://schemas.microsoft.com/office/drawing/2014/main" id="{DAEEEF15-590B-4705-A49B-FF9CF7BC835B}"/>
                </a:ext>
              </a:extLst>
            </p:cNvPr>
            <p:cNvSpPr/>
            <p:nvPr/>
          </p:nvSpPr>
          <p:spPr>
            <a:xfrm>
              <a:off x="1585065" y="3902773"/>
              <a:ext cx="144618" cy="146494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Google Shape;457;p25">
              <a:extLst>
                <a:ext uri="{FF2B5EF4-FFF2-40B4-BE49-F238E27FC236}">
                  <a16:creationId xmlns:a16="http://schemas.microsoft.com/office/drawing/2014/main" id="{17C462B1-E1F8-4575-A9D0-7F3105C8247B}"/>
                </a:ext>
              </a:extLst>
            </p:cNvPr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6" name="Google Shape;458;p25">
            <a:extLst>
              <a:ext uri="{FF2B5EF4-FFF2-40B4-BE49-F238E27FC236}">
                <a16:creationId xmlns:a16="http://schemas.microsoft.com/office/drawing/2014/main" id="{701875EE-EB59-418A-94CD-9F96C91F777C}"/>
              </a:ext>
            </a:extLst>
          </p:cNvPr>
          <p:cNvGrpSpPr/>
          <p:nvPr/>
        </p:nvGrpSpPr>
        <p:grpSpPr>
          <a:xfrm>
            <a:off x="7090742" y="4471138"/>
            <a:ext cx="199001" cy="867198"/>
            <a:chOff x="4475150" y="4052605"/>
            <a:chExt cx="199001" cy="867198"/>
          </a:xfrm>
        </p:grpSpPr>
        <p:sp>
          <p:nvSpPr>
            <p:cNvPr id="47" name="Google Shape;459;p25">
              <a:extLst>
                <a:ext uri="{FF2B5EF4-FFF2-40B4-BE49-F238E27FC236}">
                  <a16:creationId xmlns:a16="http://schemas.microsoft.com/office/drawing/2014/main" id="{F5168AFC-4E0B-4BBE-82FB-FD1D05E546F7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Google Shape;460;p25">
              <a:extLst>
                <a:ext uri="{FF2B5EF4-FFF2-40B4-BE49-F238E27FC236}">
                  <a16:creationId xmlns:a16="http://schemas.microsoft.com/office/drawing/2014/main" id="{47C1EFAD-86AE-4784-AD9C-B0956296715A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Google Shape;461;p25">
              <a:extLst>
                <a:ext uri="{FF2B5EF4-FFF2-40B4-BE49-F238E27FC236}">
                  <a16:creationId xmlns:a16="http://schemas.microsoft.com/office/drawing/2014/main" id="{C0424782-00D4-4875-A041-63AF264A1C44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2" name="Google Shape;458;p25">
            <a:extLst>
              <a:ext uri="{FF2B5EF4-FFF2-40B4-BE49-F238E27FC236}">
                <a16:creationId xmlns:a16="http://schemas.microsoft.com/office/drawing/2014/main" id="{15F6BD2E-6EDE-4FA0-95B2-61DEBD0AC1DA}"/>
              </a:ext>
            </a:extLst>
          </p:cNvPr>
          <p:cNvGrpSpPr/>
          <p:nvPr/>
        </p:nvGrpSpPr>
        <p:grpSpPr>
          <a:xfrm>
            <a:off x="4964954" y="5474677"/>
            <a:ext cx="199001" cy="867198"/>
            <a:chOff x="4475150" y="4052605"/>
            <a:chExt cx="199001" cy="867198"/>
          </a:xfrm>
        </p:grpSpPr>
        <p:sp>
          <p:nvSpPr>
            <p:cNvPr id="53" name="Google Shape;459;p25">
              <a:extLst>
                <a:ext uri="{FF2B5EF4-FFF2-40B4-BE49-F238E27FC236}">
                  <a16:creationId xmlns:a16="http://schemas.microsoft.com/office/drawing/2014/main" id="{ADD3149C-13B5-40F3-9CFA-1F1ECCB7090D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4" name="Google Shape;460;p25">
              <a:extLst>
                <a:ext uri="{FF2B5EF4-FFF2-40B4-BE49-F238E27FC236}">
                  <a16:creationId xmlns:a16="http://schemas.microsoft.com/office/drawing/2014/main" id="{FAFED22F-7BDB-4259-997F-D8770524EA03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Google Shape;461;p25">
              <a:extLst>
                <a:ext uri="{FF2B5EF4-FFF2-40B4-BE49-F238E27FC236}">
                  <a16:creationId xmlns:a16="http://schemas.microsoft.com/office/drawing/2014/main" id="{6896BBC5-3224-411F-ABA6-0A743F61955B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6" name="Google Shape;458;p25">
            <a:extLst>
              <a:ext uri="{FF2B5EF4-FFF2-40B4-BE49-F238E27FC236}">
                <a16:creationId xmlns:a16="http://schemas.microsoft.com/office/drawing/2014/main" id="{1E57EDB0-90EB-41C5-BDD1-F16C139C3A17}"/>
              </a:ext>
            </a:extLst>
          </p:cNvPr>
          <p:cNvGrpSpPr/>
          <p:nvPr/>
        </p:nvGrpSpPr>
        <p:grpSpPr>
          <a:xfrm>
            <a:off x="8707984" y="314256"/>
            <a:ext cx="199001" cy="867198"/>
            <a:chOff x="4475150" y="4052605"/>
            <a:chExt cx="199001" cy="867198"/>
          </a:xfrm>
        </p:grpSpPr>
        <p:sp>
          <p:nvSpPr>
            <p:cNvPr id="57" name="Google Shape;459;p25">
              <a:extLst>
                <a:ext uri="{FF2B5EF4-FFF2-40B4-BE49-F238E27FC236}">
                  <a16:creationId xmlns:a16="http://schemas.microsoft.com/office/drawing/2014/main" id="{B06BD245-8D38-4AAE-B68B-DB8562E950E7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8" name="Google Shape;460;p25">
              <a:extLst>
                <a:ext uri="{FF2B5EF4-FFF2-40B4-BE49-F238E27FC236}">
                  <a16:creationId xmlns:a16="http://schemas.microsoft.com/office/drawing/2014/main" id="{6B451F90-6DA5-4492-B47C-96DE403B5642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9" name="Google Shape;461;p25">
              <a:extLst>
                <a:ext uri="{FF2B5EF4-FFF2-40B4-BE49-F238E27FC236}">
                  <a16:creationId xmlns:a16="http://schemas.microsoft.com/office/drawing/2014/main" id="{04D8B6F8-136A-47B8-ADF3-BBC17C4009AA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60" name="Google Shape;458;p25">
            <a:extLst>
              <a:ext uri="{FF2B5EF4-FFF2-40B4-BE49-F238E27FC236}">
                <a16:creationId xmlns:a16="http://schemas.microsoft.com/office/drawing/2014/main" id="{3C18D4F8-6C9F-47F5-BBA9-2B1BB56AC2CC}"/>
              </a:ext>
            </a:extLst>
          </p:cNvPr>
          <p:cNvGrpSpPr/>
          <p:nvPr/>
        </p:nvGrpSpPr>
        <p:grpSpPr>
          <a:xfrm>
            <a:off x="967709" y="1218822"/>
            <a:ext cx="199001" cy="867198"/>
            <a:chOff x="4475150" y="4052605"/>
            <a:chExt cx="199001" cy="867198"/>
          </a:xfrm>
        </p:grpSpPr>
        <p:sp>
          <p:nvSpPr>
            <p:cNvPr id="61" name="Google Shape;459;p25">
              <a:extLst>
                <a:ext uri="{FF2B5EF4-FFF2-40B4-BE49-F238E27FC236}">
                  <a16:creationId xmlns:a16="http://schemas.microsoft.com/office/drawing/2014/main" id="{7E4F656C-CEBA-498E-93EA-A1F60691863C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Google Shape;460;p25">
              <a:extLst>
                <a:ext uri="{FF2B5EF4-FFF2-40B4-BE49-F238E27FC236}">
                  <a16:creationId xmlns:a16="http://schemas.microsoft.com/office/drawing/2014/main" id="{8798FA7C-0A06-4086-AF03-5C81C0FB53DA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Google Shape;461;p25">
              <a:extLst>
                <a:ext uri="{FF2B5EF4-FFF2-40B4-BE49-F238E27FC236}">
                  <a16:creationId xmlns:a16="http://schemas.microsoft.com/office/drawing/2014/main" id="{72BA9C4C-5BC4-4B2F-A470-2BB865A383FD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4" name="Google Shape;439;p25">
            <a:extLst>
              <a:ext uri="{FF2B5EF4-FFF2-40B4-BE49-F238E27FC236}">
                <a16:creationId xmlns:a16="http://schemas.microsoft.com/office/drawing/2014/main" id="{10B85D03-3801-4A3C-BCD1-1A724C63B86C}"/>
              </a:ext>
            </a:extLst>
          </p:cNvPr>
          <p:cNvSpPr/>
          <p:nvPr/>
        </p:nvSpPr>
        <p:spPr>
          <a:xfrm>
            <a:off x="4878779" y="90777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Google Shape;439;p25">
            <a:extLst>
              <a:ext uri="{FF2B5EF4-FFF2-40B4-BE49-F238E27FC236}">
                <a16:creationId xmlns:a16="http://schemas.microsoft.com/office/drawing/2014/main" id="{42EE97D5-DD0C-4008-8807-3C81287963F0}"/>
              </a:ext>
            </a:extLst>
          </p:cNvPr>
          <p:cNvSpPr/>
          <p:nvPr/>
        </p:nvSpPr>
        <p:spPr>
          <a:xfrm>
            <a:off x="2321429" y="2521479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Google Shape;439;p25">
            <a:extLst>
              <a:ext uri="{FF2B5EF4-FFF2-40B4-BE49-F238E27FC236}">
                <a16:creationId xmlns:a16="http://schemas.microsoft.com/office/drawing/2014/main" id="{C9479970-4BC0-4063-A127-44EEE1D1BE1C}"/>
              </a:ext>
            </a:extLst>
          </p:cNvPr>
          <p:cNvSpPr/>
          <p:nvPr/>
        </p:nvSpPr>
        <p:spPr>
          <a:xfrm>
            <a:off x="7580574" y="4401080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Google Shape;439;p25">
            <a:extLst>
              <a:ext uri="{FF2B5EF4-FFF2-40B4-BE49-F238E27FC236}">
                <a16:creationId xmlns:a16="http://schemas.microsoft.com/office/drawing/2014/main" id="{EC73F94C-A217-4805-86FC-CCEB39AD96E6}"/>
              </a:ext>
            </a:extLst>
          </p:cNvPr>
          <p:cNvSpPr/>
          <p:nvPr/>
        </p:nvSpPr>
        <p:spPr>
          <a:xfrm>
            <a:off x="2600638" y="452903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8" name="Google Shape;439;p25">
            <a:extLst>
              <a:ext uri="{FF2B5EF4-FFF2-40B4-BE49-F238E27FC236}">
                <a16:creationId xmlns:a16="http://schemas.microsoft.com/office/drawing/2014/main" id="{015AC0CD-D325-4B8B-9F4F-8CC12497921C}"/>
              </a:ext>
            </a:extLst>
          </p:cNvPr>
          <p:cNvSpPr/>
          <p:nvPr/>
        </p:nvSpPr>
        <p:spPr>
          <a:xfrm>
            <a:off x="5735325" y="199332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9" name="Google Shape;439;p25">
            <a:extLst>
              <a:ext uri="{FF2B5EF4-FFF2-40B4-BE49-F238E27FC236}">
                <a16:creationId xmlns:a16="http://schemas.microsoft.com/office/drawing/2014/main" id="{0265D279-09B4-4530-95CD-75A5AD4E0206}"/>
              </a:ext>
            </a:extLst>
          </p:cNvPr>
          <p:cNvSpPr/>
          <p:nvPr/>
        </p:nvSpPr>
        <p:spPr>
          <a:xfrm>
            <a:off x="747266" y="571349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Google Shape;439;p25">
            <a:extLst>
              <a:ext uri="{FF2B5EF4-FFF2-40B4-BE49-F238E27FC236}">
                <a16:creationId xmlns:a16="http://schemas.microsoft.com/office/drawing/2014/main" id="{ED207DCA-32FB-4802-9DA1-8A835560195E}"/>
              </a:ext>
            </a:extLst>
          </p:cNvPr>
          <p:cNvSpPr/>
          <p:nvPr/>
        </p:nvSpPr>
        <p:spPr>
          <a:xfrm>
            <a:off x="4246238" y="3677776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Google Shape;439;p25">
            <a:extLst>
              <a:ext uri="{FF2B5EF4-FFF2-40B4-BE49-F238E27FC236}">
                <a16:creationId xmlns:a16="http://schemas.microsoft.com/office/drawing/2014/main" id="{9BD151F2-C7DB-4304-8258-42563CCFED9F}"/>
              </a:ext>
            </a:extLst>
          </p:cNvPr>
          <p:cNvSpPr/>
          <p:nvPr/>
        </p:nvSpPr>
        <p:spPr>
          <a:xfrm>
            <a:off x="3761828" y="63599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2" name="Google Shape;439;p25">
            <a:extLst>
              <a:ext uri="{FF2B5EF4-FFF2-40B4-BE49-F238E27FC236}">
                <a16:creationId xmlns:a16="http://schemas.microsoft.com/office/drawing/2014/main" id="{A2FC84E8-17FC-4C44-AC82-8AB5F572685F}"/>
              </a:ext>
            </a:extLst>
          </p:cNvPr>
          <p:cNvSpPr/>
          <p:nvPr/>
        </p:nvSpPr>
        <p:spPr>
          <a:xfrm>
            <a:off x="4323660" y="3945383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Google Shape;439;p25">
            <a:extLst>
              <a:ext uri="{FF2B5EF4-FFF2-40B4-BE49-F238E27FC236}">
                <a16:creationId xmlns:a16="http://schemas.microsoft.com/office/drawing/2014/main" id="{80EDA561-2EF2-40C0-B9D5-D6E1F3DA829A}"/>
              </a:ext>
            </a:extLst>
          </p:cNvPr>
          <p:cNvSpPr/>
          <p:nvPr/>
        </p:nvSpPr>
        <p:spPr>
          <a:xfrm>
            <a:off x="8161641" y="271871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Google Shape;439;p25">
            <a:extLst>
              <a:ext uri="{FF2B5EF4-FFF2-40B4-BE49-F238E27FC236}">
                <a16:creationId xmlns:a16="http://schemas.microsoft.com/office/drawing/2014/main" id="{9DDD7CAC-1B2B-4D00-8C2A-088499B3B01E}"/>
              </a:ext>
            </a:extLst>
          </p:cNvPr>
          <p:cNvSpPr/>
          <p:nvPr/>
        </p:nvSpPr>
        <p:spPr>
          <a:xfrm>
            <a:off x="9927076" y="569479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9" name="Google Shape;437;p25">
            <a:extLst>
              <a:ext uri="{FF2B5EF4-FFF2-40B4-BE49-F238E27FC236}">
                <a16:creationId xmlns:a16="http://schemas.microsoft.com/office/drawing/2014/main" id="{43B3CCCF-774A-4F1A-93B4-A2107ECB0BD0}"/>
              </a:ext>
            </a:extLst>
          </p:cNvPr>
          <p:cNvSpPr/>
          <p:nvPr/>
        </p:nvSpPr>
        <p:spPr>
          <a:xfrm>
            <a:off x="1392945" y="613422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437;p25">
            <a:extLst>
              <a:ext uri="{FF2B5EF4-FFF2-40B4-BE49-F238E27FC236}">
                <a16:creationId xmlns:a16="http://schemas.microsoft.com/office/drawing/2014/main" id="{6D3EE5AA-301E-4593-8369-A471E98D2F3A}"/>
              </a:ext>
            </a:extLst>
          </p:cNvPr>
          <p:cNvSpPr/>
          <p:nvPr/>
        </p:nvSpPr>
        <p:spPr>
          <a:xfrm>
            <a:off x="5676304" y="446832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437;p25">
            <a:extLst>
              <a:ext uri="{FF2B5EF4-FFF2-40B4-BE49-F238E27FC236}">
                <a16:creationId xmlns:a16="http://schemas.microsoft.com/office/drawing/2014/main" id="{5E900C01-3532-4D9B-9974-9BCD0A838694}"/>
              </a:ext>
            </a:extLst>
          </p:cNvPr>
          <p:cNvSpPr/>
          <p:nvPr/>
        </p:nvSpPr>
        <p:spPr>
          <a:xfrm>
            <a:off x="2312755" y="87100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437;p25">
            <a:extLst>
              <a:ext uri="{FF2B5EF4-FFF2-40B4-BE49-F238E27FC236}">
                <a16:creationId xmlns:a16="http://schemas.microsoft.com/office/drawing/2014/main" id="{8B1F3A44-2824-4FEC-9F62-9E65B7013A30}"/>
              </a:ext>
            </a:extLst>
          </p:cNvPr>
          <p:cNvSpPr/>
          <p:nvPr/>
        </p:nvSpPr>
        <p:spPr>
          <a:xfrm>
            <a:off x="9057769" y="615225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450;p25">
            <a:extLst>
              <a:ext uri="{FF2B5EF4-FFF2-40B4-BE49-F238E27FC236}">
                <a16:creationId xmlns:a16="http://schemas.microsoft.com/office/drawing/2014/main" id="{107E0C46-4D26-45AC-8C03-4D34C66F284B}"/>
              </a:ext>
            </a:extLst>
          </p:cNvPr>
          <p:cNvSpPr/>
          <p:nvPr/>
        </p:nvSpPr>
        <p:spPr>
          <a:xfrm>
            <a:off x="8058860" y="260537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450;p25">
            <a:extLst>
              <a:ext uri="{FF2B5EF4-FFF2-40B4-BE49-F238E27FC236}">
                <a16:creationId xmlns:a16="http://schemas.microsoft.com/office/drawing/2014/main" id="{829EBF3F-232B-44B6-A47B-5D85DEBD4F42}"/>
              </a:ext>
            </a:extLst>
          </p:cNvPr>
          <p:cNvSpPr/>
          <p:nvPr/>
        </p:nvSpPr>
        <p:spPr>
          <a:xfrm>
            <a:off x="9346790" y="1235620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450;p25">
            <a:extLst>
              <a:ext uri="{FF2B5EF4-FFF2-40B4-BE49-F238E27FC236}">
                <a16:creationId xmlns:a16="http://schemas.microsoft.com/office/drawing/2014/main" id="{3B4740CF-C0D2-4E85-A8E8-EE07FCCD260B}"/>
              </a:ext>
            </a:extLst>
          </p:cNvPr>
          <p:cNvSpPr/>
          <p:nvPr/>
        </p:nvSpPr>
        <p:spPr>
          <a:xfrm>
            <a:off x="2129822" y="1617113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6298185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Рисунок 30">
            <a:extLst>
              <a:ext uri="{FF2B5EF4-FFF2-40B4-BE49-F238E27FC236}">
                <a16:creationId xmlns:a16="http://schemas.microsoft.com/office/drawing/2014/main" id="{467F6657-44F1-4C32-A141-289605EF52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387" y="3429000"/>
            <a:ext cx="6134100" cy="2238375"/>
          </a:xfrm>
          <a:prstGeom prst="rect">
            <a:avLst/>
          </a:prstGeom>
        </p:spPr>
      </p:pic>
      <p:sp>
        <p:nvSpPr>
          <p:cNvPr id="29" name="Прямоугольник: скругленные углы 28">
            <a:extLst>
              <a:ext uri="{FF2B5EF4-FFF2-40B4-BE49-F238E27FC236}">
                <a16:creationId xmlns:a16="http://schemas.microsoft.com/office/drawing/2014/main" id="{4E4D1BDC-0BB5-4222-8DC6-D532EE81C3FD}"/>
              </a:ext>
            </a:extLst>
          </p:cNvPr>
          <p:cNvSpPr/>
          <p:nvPr/>
        </p:nvSpPr>
        <p:spPr>
          <a:xfrm>
            <a:off x="7091082" y="3429000"/>
            <a:ext cx="4410636" cy="2209704"/>
          </a:xfrm>
          <a:prstGeom prst="roundRect">
            <a:avLst/>
          </a:prstGeom>
          <a:solidFill>
            <a:srgbClr val="007BFC"/>
          </a:solidFill>
          <a:ln w="25400" cap="flat">
            <a:solidFill>
              <a:srgbClr val="007BFC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C8809D09-246F-423C-BE5A-B0FA50C16C43}"/>
              </a:ext>
            </a:extLst>
          </p:cNvPr>
          <p:cNvSpPr/>
          <p:nvPr/>
        </p:nvSpPr>
        <p:spPr>
          <a:xfrm>
            <a:off x="699246" y="959416"/>
            <a:ext cx="4410636" cy="2209704"/>
          </a:xfrm>
          <a:prstGeom prst="roundRect">
            <a:avLst/>
          </a:prstGeom>
          <a:solidFill>
            <a:srgbClr val="007BFC"/>
          </a:solidFill>
          <a:ln w="25400" cap="flat">
            <a:solidFill>
              <a:srgbClr val="007BFC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D4C8E9B1-E1A9-4BCA-8C68-0D318056A4CE}"/>
              </a:ext>
            </a:extLst>
          </p:cNvPr>
          <p:cNvSpPr/>
          <p:nvPr/>
        </p:nvSpPr>
        <p:spPr>
          <a:xfrm>
            <a:off x="5396752" y="959416"/>
            <a:ext cx="6104966" cy="2209703"/>
          </a:xfrm>
          <a:prstGeom prst="roundRect">
            <a:avLst/>
          </a:prstGeom>
          <a:solidFill>
            <a:srgbClr val="007BFC"/>
          </a:solidFill>
          <a:ln w="25400" cap="flat">
            <a:solidFill>
              <a:srgbClr val="007BFC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21" name="Текст 13">
            <a:extLst>
              <a:ext uri="{FF2B5EF4-FFF2-40B4-BE49-F238E27FC236}">
                <a16:creationId xmlns:a16="http://schemas.microsoft.com/office/drawing/2014/main" id="{24D63206-3F6D-4BB7-8B2B-BBDF7E0774D9}"/>
              </a:ext>
            </a:extLst>
          </p:cNvPr>
          <p:cNvSpPr txBox="1">
            <a:spLocks/>
          </p:cNvSpPr>
          <p:nvPr/>
        </p:nvSpPr>
        <p:spPr>
          <a:xfrm>
            <a:off x="889587" y="1111779"/>
            <a:ext cx="1161037" cy="400094"/>
          </a:xfrm>
          <a:prstGeom prst="rect">
            <a:avLst/>
          </a:prstGeom>
        </p:spPr>
        <p:txBody>
          <a:bodyPr/>
          <a:lstStyle>
            <a:lvl1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1pPr>
            <a:lvl2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2pPr>
            <a:lvl3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3pPr>
            <a:lvl4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4pPr>
            <a:lvl5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5pPr>
            <a:lvl6pPr marL="1905095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6pPr>
            <a:lvl7pPr marL="2222611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7pPr>
            <a:lvl8pPr marL="2540127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8pPr>
            <a:lvl9pPr marL="2857643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9pPr>
          </a:lstStyle>
          <a:p>
            <a:pPr marL="0" indent="0">
              <a:buNone/>
            </a:pPr>
            <a:r>
              <a:rPr lang="ru-RU" b="1" i="1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Было: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ACB77F1-BA48-4C1D-8C55-649A23B9A5A3}"/>
              </a:ext>
            </a:extLst>
          </p:cNvPr>
          <p:cNvSpPr txBox="1"/>
          <p:nvPr/>
        </p:nvSpPr>
        <p:spPr>
          <a:xfrm>
            <a:off x="889586" y="1582412"/>
            <a:ext cx="4038706" cy="101771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400" b="0" i="1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5 основных положительных классов</a:t>
            </a:r>
          </a:p>
        </p:txBody>
      </p:sp>
      <p:sp>
        <p:nvSpPr>
          <p:cNvPr id="23" name="Текст 13">
            <a:extLst>
              <a:ext uri="{FF2B5EF4-FFF2-40B4-BE49-F238E27FC236}">
                <a16:creationId xmlns:a16="http://schemas.microsoft.com/office/drawing/2014/main" id="{B97C9D4E-AB48-4048-B7FE-DC76CC6AEF36}"/>
              </a:ext>
            </a:extLst>
          </p:cNvPr>
          <p:cNvSpPr txBox="1">
            <a:spLocks/>
          </p:cNvSpPr>
          <p:nvPr/>
        </p:nvSpPr>
        <p:spPr>
          <a:xfrm>
            <a:off x="981529" y="3612771"/>
            <a:ext cx="1158743" cy="367648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marR="0" indent="0" algn="l" defTabSz="412771" eaLnBrk="1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 sz="2000" b="0" i="0" u="none" strike="noStrike" cap="none" spc="0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1pPr>
            <a:lvl2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2pPr>
            <a:lvl3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3pPr>
            <a:lvl4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4pPr>
            <a:lvl5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5pPr>
            <a:lvl6pPr marL="1905095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6pPr>
            <a:lvl7pPr marL="2222611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7pPr>
            <a:lvl8pPr marL="2540127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8pPr>
            <a:lvl9pPr marL="2857643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9pPr>
          </a:lstStyle>
          <a:p>
            <a:r>
              <a:rPr lang="ru-RU" sz="2400" b="1" i="1" kern="0" dirty="0">
                <a:latin typeface="Arial" panose="020B0604020202020204" pitchFamily="34" charset="0"/>
                <a:cs typeface="Arial" panose="020B0604020202020204" pitchFamily="34" charset="0"/>
              </a:rPr>
              <a:t>Стало: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086E25B-58EE-438B-97B5-D175704960BC}"/>
              </a:ext>
            </a:extLst>
          </p:cNvPr>
          <p:cNvSpPr txBox="1"/>
          <p:nvPr/>
        </p:nvSpPr>
        <p:spPr>
          <a:xfrm>
            <a:off x="889585" y="3934295"/>
            <a:ext cx="5556039" cy="14239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400" b="0" i="1" u="none" strike="noStrike" cap="none" spc="0" normalizeH="0" baseline="0" dirty="0">
                <a:ln>
                  <a:noFill/>
                </a:ln>
                <a:effectLst/>
                <a:uFillTx/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5 основных положительных классов </a:t>
            </a:r>
            <a:r>
              <a:rPr lang="ru-RU" sz="2400" i="1" dirty="0">
                <a:latin typeface="Arial" panose="020B0604020202020204" pitchFamily="34" charset="0"/>
                <a:cs typeface="Arial" panose="020B0604020202020204" pitchFamily="34" charset="0"/>
                <a:sym typeface="CoFo Sans"/>
              </a:rPr>
              <a:t>+ 2 дополнительных отрицательных класса</a:t>
            </a:r>
            <a:endParaRPr kumimoji="0" lang="ru-RU" sz="2400" b="0" i="1" u="none" strike="noStrike" cap="none" spc="0" normalizeH="0" baseline="0" dirty="0">
              <a:ln>
                <a:noFill/>
              </a:ln>
              <a:effectLst/>
              <a:uFillTx/>
              <a:latin typeface="Arial" panose="020B0604020202020204" pitchFamily="34" charset="0"/>
              <a:cs typeface="Arial" panose="020B0604020202020204" pitchFamily="34" charset="0"/>
              <a:sym typeface="CoFo Sans"/>
            </a:endParaRPr>
          </a:p>
        </p:txBody>
      </p:sp>
      <p:sp>
        <p:nvSpPr>
          <p:cNvPr id="25" name="Текст 14">
            <a:extLst>
              <a:ext uri="{FF2B5EF4-FFF2-40B4-BE49-F238E27FC236}">
                <a16:creationId xmlns:a16="http://schemas.microsoft.com/office/drawing/2014/main" id="{602CB757-A298-4461-B42D-8E8668B1D863}"/>
              </a:ext>
            </a:extLst>
          </p:cNvPr>
          <p:cNvSpPr txBox="1">
            <a:spLocks/>
          </p:cNvSpPr>
          <p:nvPr/>
        </p:nvSpPr>
        <p:spPr>
          <a:xfrm>
            <a:off x="5396753" y="1096570"/>
            <a:ext cx="6205870" cy="2072549"/>
          </a:xfrm>
          <a:prstGeom prst="rect">
            <a:avLst/>
          </a:prstGeom>
        </p:spPr>
        <p:txBody>
          <a:bodyPr/>
          <a:lstStyle>
            <a:lvl1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1pPr>
            <a:lvl2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2pPr>
            <a:lvl3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3pPr>
            <a:lvl4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4pPr>
            <a:lvl5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5pPr>
            <a:lvl6pPr marL="1905095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6pPr>
            <a:lvl7pPr marL="2222611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7pPr>
            <a:lvl8pPr marL="2540127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8pPr>
            <a:lvl9pPr marL="2857643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9pPr>
          </a:lstStyle>
          <a:p>
            <a:pPr marL="342900" indent="-342900"/>
            <a:r>
              <a:rPr lang="ru-RU" sz="2200" i="1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Нравится скорость отработки заявок</a:t>
            </a:r>
          </a:p>
          <a:p>
            <a:pPr marL="342900" indent="-342900"/>
            <a:r>
              <a:rPr lang="ru-RU" sz="2200" i="1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Нравится качество выполнения заявки</a:t>
            </a:r>
          </a:p>
          <a:p>
            <a:pPr marL="342900" indent="-342900"/>
            <a:r>
              <a:rPr lang="ru-RU" sz="2200" i="1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Нравится качество работы сотрудников</a:t>
            </a:r>
          </a:p>
          <a:p>
            <a:pPr marL="342900" indent="-342900"/>
            <a:r>
              <a:rPr lang="ru-RU" sz="2200" i="1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Понравилось выполнение заявки</a:t>
            </a:r>
          </a:p>
          <a:p>
            <a:pPr marL="342900" indent="-342900"/>
            <a:r>
              <a:rPr lang="ru-RU" sz="2200" i="1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Вопрос решен</a:t>
            </a:r>
          </a:p>
        </p:txBody>
      </p:sp>
      <p:sp>
        <p:nvSpPr>
          <p:cNvPr id="28" name="Текст 16">
            <a:extLst>
              <a:ext uri="{FF2B5EF4-FFF2-40B4-BE49-F238E27FC236}">
                <a16:creationId xmlns:a16="http://schemas.microsoft.com/office/drawing/2014/main" id="{D9776F73-4EB1-4BEA-82A3-9335911B3DC9}"/>
              </a:ext>
            </a:extLst>
          </p:cNvPr>
          <p:cNvSpPr txBox="1">
            <a:spLocks/>
          </p:cNvSpPr>
          <p:nvPr/>
        </p:nvSpPr>
        <p:spPr>
          <a:xfrm>
            <a:off x="7342094" y="4074431"/>
            <a:ext cx="3064138" cy="775405"/>
          </a:xfrm>
          <a:prstGeom prst="rect">
            <a:avLst/>
          </a:prstGeom>
        </p:spPr>
        <p:txBody>
          <a:bodyPr/>
          <a:lstStyle>
            <a:lvl1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1pPr>
            <a:lvl2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2pPr>
            <a:lvl3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3pPr>
            <a:lvl4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4pPr>
            <a:lvl5pPr marL="180000" marR="0" indent="-180000" algn="l" defTabSz="412771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5pPr>
            <a:lvl6pPr marL="1905095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6pPr>
            <a:lvl7pPr marL="2222611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7pPr>
            <a:lvl8pPr marL="2540127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8pPr>
            <a:lvl9pPr marL="2857643" marR="0" indent="-317516" algn="l" defTabSz="412771" eaLnBrk="1" latinLnBrk="0" hangingPunct="1">
              <a:lnSpc>
                <a:spcPct val="100000"/>
              </a:lnSpc>
              <a:spcBef>
                <a:spcPts val="2950"/>
              </a:spcBef>
              <a:spcAft>
                <a:spcPts val="0"/>
              </a:spcAft>
              <a:buClrTx/>
              <a:buSzPct val="125000"/>
              <a:buFontTx/>
              <a:buChar char="•"/>
              <a:tabLst/>
              <a:defRPr sz="2400" b="0" i="0" u="none" strike="noStrike" cap="none" spc="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CoFo Sans"/>
              </a:defRPr>
            </a:lvl9pPr>
          </a:lstStyle>
          <a:p>
            <a:pPr marL="0" indent="0">
              <a:buNone/>
            </a:pPr>
            <a:r>
              <a:rPr lang="ru-RU" sz="2200" i="1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Жалобы и вопросы</a:t>
            </a:r>
          </a:p>
          <a:p>
            <a:pPr marL="0" indent="0">
              <a:buNone/>
            </a:pPr>
            <a:r>
              <a:rPr lang="ru-RU" sz="2200" i="1" kern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Вопрос не решен</a:t>
            </a: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A946EF27-1B4F-4ED0-B09A-8B4BF5836300}"/>
              </a:ext>
            </a:extLst>
          </p:cNvPr>
          <p:cNvCxnSpPr/>
          <p:nvPr/>
        </p:nvCxnSpPr>
        <p:spPr>
          <a:xfrm>
            <a:off x="4733365" y="959416"/>
            <a:ext cx="1093694" cy="0"/>
          </a:xfrm>
          <a:prstGeom prst="line">
            <a:avLst/>
          </a:prstGeom>
          <a:noFill/>
          <a:ln w="25400" cap="flat">
            <a:solidFill>
              <a:srgbClr val="007BFC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E31560B4-F62B-4D21-BFE1-3FBDE611CAE6}"/>
              </a:ext>
            </a:extLst>
          </p:cNvPr>
          <p:cNvCxnSpPr/>
          <p:nvPr/>
        </p:nvCxnSpPr>
        <p:spPr>
          <a:xfrm>
            <a:off x="4733365" y="3169119"/>
            <a:ext cx="1030941" cy="0"/>
          </a:xfrm>
          <a:prstGeom prst="line">
            <a:avLst/>
          </a:prstGeom>
          <a:noFill/>
          <a:ln w="25400" cap="flat">
            <a:solidFill>
              <a:srgbClr val="007BFC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Прямая соединительная линия 58">
            <a:extLst>
              <a:ext uri="{FF2B5EF4-FFF2-40B4-BE49-F238E27FC236}">
                <a16:creationId xmlns:a16="http://schemas.microsoft.com/office/drawing/2014/main" id="{646F5841-FB3E-4B24-A83C-4451CAECDE11}"/>
              </a:ext>
            </a:extLst>
          </p:cNvPr>
          <p:cNvCxnSpPr/>
          <p:nvPr/>
        </p:nvCxnSpPr>
        <p:spPr>
          <a:xfrm>
            <a:off x="6445624" y="5638704"/>
            <a:ext cx="1030941" cy="0"/>
          </a:xfrm>
          <a:prstGeom prst="line">
            <a:avLst/>
          </a:prstGeom>
          <a:noFill/>
          <a:ln w="25400" cap="flat">
            <a:solidFill>
              <a:srgbClr val="007BFC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Прямая соединительная линия 63">
            <a:extLst>
              <a:ext uri="{FF2B5EF4-FFF2-40B4-BE49-F238E27FC236}">
                <a16:creationId xmlns:a16="http://schemas.microsoft.com/office/drawing/2014/main" id="{F8A3E291-560F-4E33-A967-C29681E799BC}"/>
              </a:ext>
            </a:extLst>
          </p:cNvPr>
          <p:cNvCxnSpPr/>
          <p:nvPr/>
        </p:nvCxnSpPr>
        <p:spPr>
          <a:xfrm flipH="1">
            <a:off x="6172200" y="3442447"/>
            <a:ext cx="1497106" cy="0"/>
          </a:xfrm>
          <a:prstGeom prst="line">
            <a:avLst/>
          </a:prstGeom>
          <a:noFill/>
          <a:ln w="25400" cap="flat">
            <a:solidFill>
              <a:srgbClr val="007BFC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65" name="Google Shape;458;p25">
            <a:extLst>
              <a:ext uri="{FF2B5EF4-FFF2-40B4-BE49-F238E27FC236}">
                <a16:creationId xmlns:a16="http://schemas.microsoft.com/office/drawing/2014/main" id="{78815B33-C854-4636-9D5A-E8FB9973FCE7}"/>
              </a:ext>
            </a:extLst>
          </p:cNvPr>
          <p:cNvGrpSpPr/>
          <p:nvPr/>
        </p:nvGrpSpPr>
        <p:grpSpPr>
          <a:xfrm>
            <a:off x="356810" y="229372"/>
            <a:ext cx="199001" cy="867198"/>
            <a:chOff x="4475150" y="4052605"/>
            <a:chExt cx="199001" cy="867198"/>
          </a:xfrm>
        </p:grpSpPr>
        <p:sp>
          <p:nvSpPr>
            <p:cNvPr id="66" name="Google Shape;459;p25">
              <a:extLst>
                <a:ext uri="{FF2B5EF4-FFF2-40B4-BE49-F238E27FC236}">
                  <a16:creationId xmlns:a16="http://schemas.microsoft.com/office/drawing/2014/main" id="{127AE4BD-149D-48A2-AA3D-755AD9CEFC32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7" name="Google Shape;460;p25">
              <a:extLst>
                <a:ext uri="{FF2B5EF4-FFF2-40B4-BE49-F238E27FC236}">
                  <a16:creationId xmlns:a16="http://schemas.microsoft.com/office/drawing/2014/main" id="{F1F82274-1D9D-4560-AB31-BCBDAE071492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8" name="Google Shape;461;p25">
              <a:extLst>
                <a:ext uri="{FF2B5EF4-FFF2-40B4-BE49-F238E27FC236}">
                  <a16:creationId xmlns:a16="http://schemas.microsoft.com/office/drawing/2014/main" id="{3B38D770-FA23-4717-9A2D-08CB13864D42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7" name="Google Shape;439;p25">
            <a:extLst>
              <a:ext uri="{FF2B5EF4-FFF2-40B4-BE49-F238E27FC236}">
                <a16:creationId xmlns:a16="http://schemas.microsoft.com/office/drawing/2014/main" id="{A05F511A-4598-4001-96C7-00B07FF68A8A}"/>
              </a:ext>
            </a:extLst>
          </p:cNvPr>
          <p:cNvSpPr/>
          <p:nvPr/>
        </p:nvSpPr>
        <p:spPr>
          <a:xfrm>
            <a:off x="661091" y="605124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8" name="Google Shape;439;p25">
            <a:extLst>
              <a:ext uri="{FF2B5EF4-FFF2-40B4-BE49-F238E27FC236}">
                <a16:creationId xmlns:a16="http://schemas.microsoft.com/office/drawing/2014/main" id="{CF9E81D7-5A10-43BB-BBAE-71C951F75298}"/>
              </a:ext>
            </a:extLst>
          </p:cNvPr>
          <p:cNvSpPr/>
          <p:nvPr/>
        </p:nvSpPr>
        <p:spPr>
          <a:xfrm>
            <a:off x="10122347" y="6069525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Google Shape;439;p25">
            <a:extLst>
              <a:ext uri="{FF2B5EF4-FFF2-40B4-BE49-F238E27FC236}">
                <a16:creationId xmlns:a16="http://schemas.microsoft.com/office/drawing/2014/main" id="{79476C74-4385-45EE-8361-6B832093D020}"/>
              </a:ext>
            </a:extLst>
          </p:cNvPr>
          <p:cNvSpPr/>
          <p:nvPr/>
        </p:nvSpPr>
        <p:spPr>
          <a:xfrm>
            <a:off x="413570" y="549722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0" name="Google Shape;439;p25">
            <a:extLst>
              <a:ext uri="{FF2B5EF4-FFF2-40B4-BE49-F238E27FC236}">
                <a16:creationId xmlns:a16="http://schemas.microsoft.com/office/drawing/2014/main" id="{B4953D1F-94B8-4DCE-ABDF-27D7927D98DF}"/>
              </a:ext>
            </a:extLst>
          </p:cNvPr>
          <p:cNvSpPr/>
          <p:nvPr/>
        </p:nvSpPr>
        <p:spPr>
          <a:xfrm>
            <a:off x="667759" y="3246899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Google Shape;439;p25">
            <a:extLst>
              <a:ext uri="{FF2B5EF4-FFF2-40B4-BE49-F238E27FC236}">
                <a16:creationId xmlns:a16="http://schemas.microsoft.com/office/drawing/2014/main" id="{C118D519-B3F9-47F7-8EF6-1F8B0026B97A}"/>
              </a:ext>
            </a:extLst>
          </p:cNvPr>
          <p:cNvSpPr/>
          <p:nvPr/>
        </p:nvSpPr>
        <p:spPr>
          <a:xfrm>
            <a:off x="11082356" y="629329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2" name="Google Shape;451;p25">
            <a:extLst>
              <a:ext uri="{FF2B5EF4-FFF2-40B4-BE49-F238E27FC236}">
                <a16:creationId xmlns:a16="http://schemas.microsoft.com/office/drawing/2014/main" id="{7AB7BC19-DB66-40CF-9506-0BE68F7CCAD6}"/>
              </a:ext>
            </a:extLst>
          </p:cNvPr>
          <p:cNvGrpSpPr/>
          <p:nvPr/>
        </p:nvGrpSpPr>
        <p:grpSpPr>
          <a:xfrm>
            <a:off x="11842763" y="441988"/>
            <a:ext cx="199001" cy="2139769"/>
            <a:chOff x="8008096" y="2108910"/>
            <a:chExt cx="199001" cy="2139769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83" name="Google Shape;452;p25">
              <a:extLst>
                <a:ext uri="{FF2B5EF4-FFF2-40B4-BE49-F238E27FC236}">
                  <a16:creationId xmlns:a16="http://schemas.microsoft.com/office/drawing/2014/main" id="{218356A7-089E-4B3B-8BA1-A51A74B83422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4" name="Google Shape;453;p25">
              <a:extLst>
                <a:ext uri="{FF2B5EF4-FFF2-40B4-BE49-F238E27FC236}">
                  <a16:creationId xmlns:a16="http://schemas.microsoft.com/office/drawing/2014/main" id="{1EA166A3-C089-4FE5-A684-5B478FA5412A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85" name="Google Shape;437;p25">
            <a:extLst>
              <a:ext uri="{FF2B5EF4-FFF2-40B4-BE49-F238E27FC236}">
                <a16:creationId xmlns:a16="http://schemas.microsoft.com/office/drawing/2014/main" id="{E258B955-3570-4D45-8D13-5311AF20E95B}"/>
              </a:ext>
            </a:extLst>
          </p:cNvPr>
          <p:cNvSpPr/>
          <p:nvPr/>
        </p:nvSpPr>
        <p:spPr>
          <a:xfrm>
            <a:off x="1409388" y="5941650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437;p25">
            <a:extLst>
              <a:ext uri="{FF2B5EF4-FFF2-40B4-BE49-F238E27FC236}">
                <a16:creationId xmlns:a16="http://schemas.microsoft.com/office/drawing/2014/main" id="{B37C5159-D7F2-4368-907F-B3D8DFC2F1A1}"/>
              </a:ext>
            </a:extLst>
          </p:cNvPr>
          <p:cNvSpPr/>
          <p:nvPr/>
        </p:nvSpPr>
        <p:spPr>
          <a:xfrm>
            <a:off x="11237937" y="745262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437;p25">
            <a:extLst>
              <a:ext uri="{FF2B5EF4-FFF2-40B4-BE49-F238E27FC236}">
                <a16:creationId xmlns:a16="http://schemas.microsoft.com/office/drawing/2014/main" id="{DC9C187E-BC06-4232-B579-75A6507FAB67}"/>
              </a:ext>
            </a:extLst>
          </p:cNvPr>
          <p:cNvSpPr/>
          <p:nvPr/>
        </p:nvSpPr>
        <p:spPr>
          <a:xfrm>
            <a:off x="11537665" y="38877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439;p25">
            <a:extLst>
              <a:ext uri="{FF2B5EF4-FFF2-40B4-BE49-F238E27FC236}">
                <a16:creationId xmlns:a16="http://schemas.microsoft.com/office/drawing/2014/main" id="{8FEF59A2-D30C-49A6-B528-2DAA3FE002CE}"/>
              </a:ext>
            </a:extLst>
          </p:cNvPr>
          <p:cNvSpPr/>
          <p:nvPr/>
        </p:nvSpPr>
        <p:spPr>
          <a:xfrm>
            <a:off x="1132373" y="61216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2" name="Google Shape;437;p25">
            <a:extLst>
              <a:ext uri="{FF2B5EF4-FFF2-40B4-BE49-F238E27FC236}">
                <a16:creationId xmlns:a16="http://schemas.microsoft.com/office/drawing/2014/main" id="{A61C0709-7F48-4EEC-A390-FB193F164E68}"/>
              </a:ext>
            </a:extLst>
          </p:cNvPr>
          <p:cNvSpPr/>
          <p:nvPr/>
        </p:nvSpPr>
        <p:spPr>
          <a:xfrm>
            <a:off x="1287954" y="623761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437;p25">
            <a:extLst>
              <a:ext uri="{FF2B5EF4-FFF2-40B4-BE49-F238E27FC236}">
                <a16:creationId xmlns:a16="http://schemas.microsoft.com/office/drawing/2014/main" id="{1C53D959-CD87-473E-B9ED-CBC6A414D543}"/>
              </a:ext>
            </a:extLst>
          </p:cNvPr>
          <p:cNvSpPr/>
          <p:nvPr/>
        </p:nvSpPr>
        <p:spPr>
          <a:xfrm>
            <a:off x="11679866" y="4854338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437;p25">
            <a:extLst>
              <a:ext uri="{FF2B5EF4-FFF2-40B4-BE49-F238E27FC236}">
                <a16:creationId xmlns:a16="http://schemas.microsoft.com/office/drawing/2014/main" id="{39215D26-1FCD-4578-B35B-0D0D70C09779}"/>
              </a:ext>
            </a:extLst>
          </p:cNvPr>
          <p:cNvSpPr/>
          <p:nvPr/>
        </p:nvSpPr>
        <p:spPr>
          <a:xfrm>
            <a:off x="11771695" y="5742675"/>
            <a:ext cx="148289" cy="156749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439;p25">
            <a:extLst>
              <a:ext uri="{FF2B5EF4-FFF2-40B4-BE49-F238E27FC236}">
                <a16:creationId xmlns:a16="http://schemas.microsoft.com/office/drawing/2014/main" id="{C0A19562-8754-403B-9D8D-43389FA5F2A1}"/>
              </a:ext>
            </a:extLst>
          </p:cNvPr>
          <p:cNvSpPr/>
          <p:nvPr/>
        </p:nvSpPr>
        <p:spPr>
          <a:xfrm>
            <a:off x="11627823" y="5392904"/>
            <a:ext cx="199002" cy="198974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9631529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E515E332-D3EB-4541-9589-5C34FA30C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9635" y="2805140"/>
            <a:ext cx="5788312" cy="1441705"/>
          </a:xfrm>
        </p:spPr>
        <p:txBody>
          <a:bodyPr>
            <a:noAutofit/>
          </a:bodyPr>
          <a:lstStyle/>
          <a:p>
            <a:pPr algn="ctr"/>
            <a:r>
              <a:rPr lang="ru-RU" sz="5400" dirty="0">
                <a:latin typeface="Arial" panose="020B0604020202020204" pitchFamily="34" charset="0"/>
                <a:cs typeface="Arial" panose="020B0604020202020204" pitchFamily="34" charset="0"/>
              </a:rPr>
              <a:t>Очистка и форматирование</a:t>
            </a:r>
          </a:p>
        </p:txBody>
      </p:sp>
      <p:grpSp>
        <p:nvGrpSpPr>
          <p:cNvPr id="6" name="Google Shape;451;p25">
            <a:extLst>
              <a:ext uri="{FF2B5EF4-FFF2-40B4-BE49-F238E27FC236}">
                <a16:creationId xmlns:a16="http://schemas.microsoft.com/office/drawing/2014/main" id="{A5D36269-936D-4966-8750-DACAAC198970}"/>
              </a:ext>
            </a:extLst>
          </p:cNvPr>
          <p:cNvGrpSpPr/>
          <p:nvPr/>
        </p:nvGrpSpPr>
        <p:grpSpPr>
          <a:xfrm>
            <a:off x="548265" y="3397541"/>
            <a:ext cx="199001" cy="2139769"/>
            <a:chOff x="8008096" y="2108910"/>
            <a:chExt cx="199001" cy="2139769"/>
          </a:xfrm>
        </p:grpSpPr>
        <p:sp>
          <p:nvSpPr>
            <p:cNvPr id="7" name="Google Shape;452;p25">
              <a:extLst>
                <a:ext uri="{FF2B5EF4-FFF2-40B4-BE49-F238E27FC236}">
                  <a16:creationId xmlns:a16="http://schemas.microsoft.com/office/drawing/2014/main" id="{634334FA-3ED7-4138-981A-FE0AC02172CF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Google Shape;453;p25">
              <a:extLst>
                <a:ext uri="{FF2B5EF4-FFF2-40B4-BE49-F238E27FC236}">
                  <a16:creationId xmlns:a16="http://schemas.microsoft.com/office/drawing/2014/main" id="{9FF8C006-8709-4FD5-A15A-F779A98D47A3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9" name="Google Shape;458;p25">
            <a:extLst>
              <a:ext uri="{FF2B5EF4-FFF2-40B4-BE49-F238E27FC236}">
                <a16:creationId xmlns:a16="http://schemas.microsoft.com/office/drawing/2014/main" id="{438B2E17-CB9F-4977-9B9A-4E5CF55DA1E8}"/>
              </a:ext>
            </a:extLst>
          </p:cNvPr>
          <p:cNvGrpSpPr/>
          <p:nvPr/>
        </p:nvGrpSpPr>
        <p:grpSpPr>
          <a:xfrm>
            <a:off x="967709" y="1218822"/>
            <a:ext cx="199001" cy="867198"/>
            <a:chOff x="4475150" y="4052605"/>
            <a:chExt cx="199001" cy="867198"/>
          </a:xfrm>
        </p:grpSpPr>
        <p:sp>
          <p:nvSpPr>
            <p:cNvPr id="10" name="Google Shape;459;p25">
              <a:extLst>
                <a:ext uri="{FF2B5EF4-FFF2-40B4-BE49-F238E27FC236}">
                  <a16:creationId xmlns:a16="http://schemas.microsoft.com/office/drawing/2014/main" id="{FF0F2DB8-A37A-43E5-B639-64282F388A41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Google Shape;460;p25">
              <a:extLst>
                <a:ext uri="{FF2B5EF4-FFF2-40B4-BE49-F238E27FC236}">
                  <a16:creationId xmlns:a16="http://schemas.microsoft.com/office/drawing/2014/main" id="{157F5559-E016-4066-8AEB-D87628BF53B7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Google Shape;461;p25">
              <a:extLst>
                <a:ext uri="{FF2B5EF4-FFF2-40B4-BE49-F238E27FC236}">
                  <a16:creationId xmlns:a16="http://schemas.microsoft.com/office/drawing/2014/main" id="{E2580066-34EA-4BD8-98A4-C6AA345E69F1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3" name="Google Shape;439;p25">
            <a:extLst>
              <a:ext uri="{FF2B5EF4-FFF2-40B4-BE49-F238E27FC236}">
                <a16:creationId xmlns:a16="http://schemas.microsoft.com/office/drawing/2014/main" id="{6BD571F5-BF2A-463D-AC77-91258CCE4ADF}"/>
              </a:ext>
            </a:extLst>
          </p:cNvPr>
          <p:cNvSpPr/>
          <p:nvPr/>
        </p:nvSpPr>
        <p:spPr>
          <a:xfrm>
            <a:off x="2321429" y="2521479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Google Shape;439;p25">
            <a:extLst>
              <a:ext uri="{FF2B5EF4-FFF2-40B4-BE49-F238E27FC236}">
                <a16:creationId xmlns:a16="http://schemas.microsoft.com/office/drawing/2014/main" id="{7476D0BF-79AE-4E99-B1CA-EE0F23AD67D6}"/>
              </a:ext>
            </a:extLst>
          </p:cNvPr>
          <p:cNvSpPr/>
          <p:nvPr/>
        </p:nvSpPr>
        <p:spPr>
          <a:xfrm>
            <a:off x="2600638" y="452903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Google Shape;439;p25">
            <a:extLst>
              <a:ext uri="{FF2B5EF4-FFF2-40B4-BE49-F238E27FC236}">
                <a16:creationId xmlns:a16="http://schemas.microsoft.com/office/drawing/2014/main" id="{AE568CE4-8D10-4A40-B52C-360E04983B39}"/>
              </a:ext>
            </a:extLst>
          </p:cNvPr>
          <p:cNvSpPr/>
          <p:nvPr/>
        </p:nvSpPr>
        <p:spPr>
          <a:xfrm>
            <a:off x="747266" y="571349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Google Shape;437;p25">
            <a:extLst>
              <a:ext uri="{FF2B5EF4-FFF2-40B4-BE49-F238E27FC236}">
                <a16:creationId xmlns:a16="http://schemas.microsoft.com/office/drawing/2014/main" id="{6D3943EF-09F6-4C80-8A9A-A7AF1E7AA782}"/>
              </a:ext>
            </a:extLst>
          </p:cNvPr>
          <p:cNvSpPr/>
          <p:nvPr/>
        </p:nvSpPr>
        <p:spPr>
          <a:xfrm>
            <a:off x="1392945" y="613422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437;p25">
            <a:extLst>
              <a:ext uri="{FF2B5EF4-FFF2-40B4-BE49-F238E27FC236}">
                <a16:creationId xmlns:a16="http://schemas.microsoft.com/office/drawing/2014/main" id="{4925EFD0-453C-4C21-B454-070A066C31D0}"/>
              </a:ext>
            </a:extLst>
          </p:cNvPr>
          <p:cNvSpPr/>
          <p:nvPr/>
        </p:nvSpPr>
        <p:spPr>
          <a:xfrm>
            <a:off x="2312755" y="87100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450;p25">
            <a:extLst>
              <a:ext uri="{FF2B5EF4-FFF2-40B4-BE49-F238E27FC236}">
                <a16:creationId xmlns:a16="http://schemas.microsoft.com/office/drawing/2014/main" id="{758A291C-E403-4595-BAB0-2EDDBF5E4920}"/>
              </a:ext>
            </a:extLst>
          </p:cNvPr>
          <p:cNvSpPr/>
          <p:nvPr/>
        </p:nvSpPr>
        <p:spPr>
          <a:xfrm>
            <a:off x="2129822" y="1617113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439;p25">
            <a:extLst>
              <a:ext uri="{FF2B5EF4-FFF2-40B4-BE49-F238E27FC236}">
                <a16:creationId xmlns:a16="http://schemas.microsoft.com/office/drawing/2014/main" id="{0605BD86-498E-4BB0-B686-4B7DB7EF2244}"/>
              </a:ext>
            </a:extLst>
          </p:cNvPr>
          <p:cNvSpPr/>
          <p:nvPr/>
        </p:nvSpPr>
        <p:spPr>
          <a:xfrm>
            <a:off x="3931913" y="4725526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Google Shape;439;p25">
            <a:extLst>
              <a:ext uri="{FF2B5EF4-FFF2-40B4-BE49-F238E27FC236}">
                <a16:creationId xmlns:a16="http://schemas.microsoft.com/office/drawing/2014/main" id="{2DABAEE6-470D-4253-91AD-ECD6FC31F26A}"/>
              </a:ext>
            </a:extLst>
          </p:cNvPr>
          <p:cNvSpPr/>
          <p:nvPr/>
        </p:nvSpPr>
        <p:spPr>
          <a:xfrm>
            <a:off x="4130914" y="4621204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21" name="Google Shape;451;p25">
            <a:extLst>
              <a:ext uri="{FF2B5EF4-FFF2-40B4-BE49-F238E27FC236}">
                <a16:creationId xmlns:a16="http://schemas.microsoft.com/office/drawing/2014/main" id="{7FFE47B9-8CBF-4584-86A4-A824B2FF4762}"/>
              </a:ext>
            </a:extLst>
          </p:cNvPr>
          <p:cNvGrpSpPr/>
          <p:nvPr/>
        </p:nvGrpSpPr>
        <p:grpSpPr>
          <a:xfrm>
            <a:off x="7086989" y="321891"/>
            <a:ext cx="199001" cy="2139769"/>
            <a:chOff x="8008096" y="2108910"/>
            <a:chExt cx="199001" cy="2139769"/>
          </a:xfrm>
        </p:grpSpPr>
        <p:sp>
          <p:nvSpPr>
            <p:cNvPr id="22" name="Google Shape;452;p25">
              <a:extLst>
                <a:ext uri="{FF2B5EF4-FFF2-40B4-BE49-F238E27FC236}">
                  <a16:creationId xmlns:a16="http://schemas.microsoft.com/office/drawing/2014/main" id="{A219E7BF-ED3E-4406-84A0-E37CB2B8FA47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Google Shape;453;p25">
              <a:extLst>
                <a:ext uri="{FF2B5EF4-FFF2-40B4-BE49-F238E27FC236}">
                  <a16:creationId xmlns:a16="http://schemas.microsoft.com/office/drawing/2014/main" id="{53C73A30-52EF-4B20-9295-A71A432127C0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" name="Google Shape;458;p25">
            <a:extLst>
              <a:ext uri="{FF2B5EF4-FFF2-40B4-BE49-F238E27FC236}">
                <a16:creationId xmlns:a16="http://schemas.microsoft.com/office/drawing/2014/main" id="{08FF8337-C388-40DB-ABB4-5EDE65F893DB}"/>
              </a:ext>
            </a:extLst>
          </p:cNvPr>
          <p:cNvGrpSpPr/>
          <p:nvPr/>
        </p:nvGrpSpPr>
        <p:grpSpPr>
          <a:xfrm>
            <a:off x="8707984" y="314256"/>
            <a:ext cx="199001" cy="867198"/>
            <a:chOff x="4475150" y="4052605"/>
            <a:chExt cx="199001" cy="867198"/>
          </a:xfrm>
        </p:grpSpPr>
        <p:sp>
          <p:nvSpPr>
            <p:cNvPr id="25" name="Google Shape;459;p25">
              <a:extLst>
                <a:ext uri="{FF2B5EF4-FFF2-40B4-BE49-F238E27FC236}">
                  <a16:creationId xmlns:a16="http://schemas.microsoft.com/office/drawing/2014/main" id="{3B04627A-9C81-4485-8876-90603B2DD9AE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Google Shape;460;p25">
              <a:extLst>
                <a:ext uri="{FF2B5EF4-FFF2-40B4-BE49-F238E27FC236}">
                  <a16:creationId xmlns:a16="http://schemas.microsoft.com/office/drawing/2014/main" id="{EB8BE52F-EC81-48CC-AB39-D5B3B72BAEED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Google Shape;461;p25">
              <a:extLst>
                <a:ext uri="{FF2B5EF4-FFF2-40B4-BE49-F238E27FC236}">
                  <a16:creationId xmlns:a16="http://schemas.microsoft.com/office/drawing/2014/main" id="{CF74D187-0363-452D-A138-2174655F17FB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8" name="Google Shape;439;p25">
            <a:extLst>
              <a:ext uri="{FF2B5EF4-FFF2-40B4-BE49-F238E27FC236}">
                <a16:creationId xmlns:a16="http://schemas.microsoft.com/office/drawing/2014/main" id="{91B0852E-BA3C-4B75-A469-70CAED41A7BF}"/>
              </a:ext>
            </a:extLst>
          </p:cNvPr>
          <p:cNvSpPr/>
          <p:nvPr/>
        </p:nvSpPr>
        <p:spPr>
          <a:xfrm>
            <a:off x="4878779" y="90777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Google Shape;439;p25">
            <a:extLst>
              <a:ext uri="{FF2B5EF4-FFF2-40B4-BE49-F238E27FC236}">
                <a16:creationId xmlns:a16="http://schemas.microsoft.com/office/drawing/2014/main" id="{68092B9B-7C9E-4F79-8AF9-1186C1FB8363}"/>
              </a:ext>
            </a:extLst>
          </p:cNvPr>
          <p:cNvSpPr/>
          <p:nvPr/>
        </p:nvSpPr>
        <p:spPr>
          <a:xfrm>
            <a:off x="5735325" y="199332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Google Shape;439;p25">
            <a:extLst>
              <a:ext uri="{FF2B5EF4-FFF2-40B4-BE49-F238E27FC236}">
                <a16:creationId xmlns:a16="http://schemas.microsoft.com/office/drawing/2014/main" id="{8A06C2E6-A900-4058-A43E-D7198D8783DC}"/>
              </a:ext>
            </a:extLst>
          </p:cNvPr>
          <p:cNvSpPr/>
          <p:nvPr/>
        </p:nvSpPr>
        <p:spPr>
          <a:xfrm>
            <a:off x="8161641" y="271871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1" name="Google Shape;451;p25">
            <a:extLst>
              <a:ext uri="{FF2B5EF4-FFF2-40B4-BE49-F238E27FC236}">
                <a16:creationId xmlns:a16="http://schemas.microsoft.com/office/drawing/2014/main" id="{51721448-B3A0-4349-A19F-64E27D877613}"/>
              </a:ext>
            </a:extLst>
          </p:cNvPr>
          <p:cNvGrpSpPr/>
          <p:nvPr/>
        </p:nvGrpSpPr>
        <p:grpSpPr>
          <a:xfrm>
            <a:off x="9684496" y="4401080"/>
            <a:ext cx="199001" cy="2139769"/>
            <a:chOff x="8008096" y="2108910"/>
            <a:chExt cx="199001" cy="2139769"/>
          </a:xfrm>
        </p:grpSpPr>
        <p:sp>
          <p:nvSpPr>
            <p:cNvPr id="32" name="Google Shape;452;p25">
              <a:extLst>
                <a:ext uri="{FF2B5EF4-FFF2-40B4-BE49-F238E27FC236}">
                  <a16:creationId xmlns:a16="http://schemas.microsoft.com/office/drawing/2014/main" id="{F63FB5A6-A0BF-4274-9C1B-5244FC20084C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Google Shape;453;p25">
              <a:extLst>
                <a:ext uri="{FF2B5EF4-FFF2-40B4-BE49-F238E27FC236}">
                  <a16:creationId xmlns:a16="http://schemas.microsoft.com/office/drawing/2014/main" id="{9E486FAE-1CC5-4DAC-95AD-2F2C16ED0AFF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4" name="Google Shape;451;p25">
            <a:extLst>
              <a:ext uri="{FF2B5EF4-FFF2-40B4-BE49-F238E27FC236}">
                <a16:creationId xmlns:a16="http://schemas.microsoft.com/office/drawing/2014/main" id="{D8B8AC8F-FBEA-49B7-BB40-690E0D295FC6}"/>
              </a:ext>
            </a:extLst>
          </p:cNvPr>
          <p:cNvGrpSpPr/>
          <p:nvPr/>
        </p:nvGrpSpPr>
        <p:grpSpPr>
          <a:xfrm>
            <a:off x="11313334" y="2812492"/>
            <a:ext cx="199001" cy="2139769"/>
            <a:chOff x="8008096" y="2108910"/>
            <a:chExt cx="199001" cy="2139769"/>
          </a:xfrm>
        </p:grpSpPr>
        <p:sp>
          <p:nvSpPr>
            <p:cNvPr id="35" name="Google Shape;452;p25">
              <a:extLst>
                <a:ext uri="{FF2B5EF4-FFF2-40B4-BE49-F238E27FC236}">
                  <a16:creationId xmlns:a16="http://schemas.microsoft.com/office/drawing/2014/main" id="{C6FEEC0A-2679-4C27-8188-98CAD14C0384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Google Shape;453;p25">
              <a:extLst>
                <a:ext uri="{FF2B5EF4-FFF2-40B4-BE49-F238E27FC236}">
                  <a16:creationId xmlns:a16="http://schemas.microsoft.com/office/drawing/2014/main" id="{8D9CC0F2-547C-4A5F-BAE0-816F563525D7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7" name="Google Shape;439;p25">
            <a:extLst>
              <a:ext uri="{FF2B5EF4-FFF2-40B4-BE49-F238E27FC236}">
                <a16:creationId xmlns:a16="http://schemas.microsoft.com/office/drawing/2014/main" id="{BE01E599-4EA0-4A31-8CB6-F946BD5BAA9F}"/>
              </a:ext>
            </a:extLst>
          </p:cNvPr>
          <p:cNvSpPr/>
          <p:nvPr/>
        </p:nvSpPr>
        <p:spPr>
          <a:xfrm>
            <a:off x="8161641" y="271871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8" name="Google Shape;439;p25">
            <a:extLst>
              <a:ext uri="{FF2B5EF4-FFF2-40B4-BE49-F238E27FC236}">
                <a16:creationId xmlns:a16="http://schemas.microsoft.com/office/drawing/2014/main" id="{DAFA8ED7-5C72-4775-AA84-D8A75B7C38D7}"/>
              </a:ext>
            </a:extLst>
          </p:cNvPr>
          <p:cNvSpPr/>
          <p:nvPr/>
        </p:nvSpPr>
        <p:spPr>
          <a:xfrm>
            <a:off x="9927076" y="569479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Google Shape;437;p25">
            <a:extLst>
              <a:ext uri="{FF2B5EF4-FFF2-40B4-BE49-F238E27FC236}">
                <a16:creationId xmlns:a16="http://schemas.microsoft.com/office/drawing/2014/main" id="{6D6A1D4F-52DA-41EF-9F28-F5293C941358}"/>
              </a:ext>
            </a:extLst>
          </p:cNvPr>
          <p:cNvSpPr/>
          <p:nvPr/>
        </p:nvSpPr>
        <p:spPr>
          <a:xfrm>
            <a:off x="9057769" y="615225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50;p25">
            <a:extLst>
              <a:ext uri="{FF2B5EF4-FFF2-40B4-BE49-F238E27FC236}">
                <a16:creationId xmlns:a16="http://schemas.microsoft.com/office/drawing/2014/main" id="{1874C8D8-916D-4E31-96B8-C08BB458114A}"/>
              </a:ext>
            </a:extLst>
          </p:cNvPr>
          <p:cNvSpPr/>
          <p:nvPr/>
        </p:nvSpPr>
        <p:spPr>
          <a:xfrm>
            <a:off x="7986287" y="3915801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" name="Google Shape;458;p25">
            <a:extLst>
              <a:ext uri="{FF2B5EF4-FFF2-40B4-BE49-F238E27FC236}">
                <a16:creationId xmlns:a16="http://schemas.microsoft.com/office/drawing/2014/main" id="{6F6DA365-BF25-44D2-A0D1-16C471972F03}"/>
              </a:ext>
            </a:extLst>
          </p:cNvPr>
          <p:cNvGrpSpPr/>
          <p:nvPr/>
        </p:nvGrpSpPr>
        <p:grpSpPr>
          <a:xfrm>
            <a:off x="4964954" y="5474677"/>
            <a:ext cx="199001" cy="867198"/>
            <a:chOff x="4475150" y="4052605"/>
            <a:chExt cx="199001" cy="867198"/>
          </a:xfrm>
        </p:grpSpPr>
        <p:sp>
          <p:nvSpPr>
            <p:cNvPr id="42" name="Google Shape;459;p25">
              <a:extLst>
                <a:ext uri="{FF2B5EF4-FFF2-40B4-BE49-F238E27FC236}">
                  <a16:creationId xmlns:a16="http://schemas.microsoft.com/office/drawing/2014/main" id="{A81DB795-9B73-4F18-B07A-F7D9E1133BDB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Google Shape;460;p25">
              <a:extLst>
                <a:ext uri="{FF2B5EF4-FFF2-40B4-BE49-F238E27FC236}">
                  <a16:creationId xmlns:a16="http://schemas.microsoft.com/office/drawing/2014/main" id="{F59286A9-D056-4216-8576-1900DBF339CD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Google Shape;461;p25">
              <a:extLst>
                <a:ext uri="{FF2B5EF4-FFF2-40B4-BE49-F238E27FC236}">
                  <a16:creationId xmlns:a16="http://schemas.microsoft.com/office/drawing/2014/main" id="{C57BB47F-0BCB-42F9-ABA8-6AB64E5FCCF6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5" name="Google Shape;437;p25">
            <a:extLst>
              <a:ext uri="{FF2B5EF4-FFF2-40B4-BE49-F238E27FC236}">
                <a16:creationId xmlns:a16="http://schemas.microsoft.com/office/drawing/2014/main" id="{731AE9E6-2AD7-4105-9911-D82C82876EE1}"/>
              </a:ext>
            </a:extLst>
          </p:cNvPr>
          <p:cNvSpPr/>
          <p:nvPr/>
        </p:nvSpPr>
        <p:spPr>
          <a:xfrm>
            <a:off x="5676304" y="446832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6" name="Google Shape;454;p25">
            <a:extLst>
              <a:ext uri="{FF2B5EF4-FFF2-40B4-BE49-F238E27FC236}">
                <a16:creationId xmlns:a16="http://schemas.microsoft.com/office/drawing/2014/main" id="{32D0E99D-4713-4B0F-B280-7D1A6681B4F4}"/>
              </a:ext>
            </a:extLst>
          </p:cNvPr>
          <p:cNvGrpSpPr/>
          <p:nvPr/>
        </p:nvGrpSpPr>
        <p:grpSpPr>
          <a:xfrm>
            <a:off x="10305328" y="321891"/>
            <a:ext cx="731474" cy="2769221"/>
            <a:chOff x="1585065" y="1280046"/>
            <a:chExt cx="731474" cy="2769221"/>
          </a:xfrm>
        </p:grpSpPr>
        <p:sp>
          <p:nvSpPr>
            <p:cNvPr id="47" name="Google Shape;455;p25">
              <a:extLst>
                <a:ext uri="{FF2B5EF4-FFF2-40B4-BE49-F238E27FC236}">
                  <a16:creationId xmlns:a16="http://schemas.microsoft.com/office/drawing/2014/main" id="{616C29E0-26CB-443D-8080-3505970A9DDE}"/>
                </a:ext>
              </a:extLst>
            </p:cNvPr>
            <p:cNvSpPr/>
            <p:nvPr/>
          </p:nvSpPr>
          <p:spPr>
            <a:xfrm>
              <a:off x="2117302" y="1656955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8" name="Google Shape;456;p25">
              <a:extLst>
                <a:ext uri="{FF2B5EF4-FFF2-40B4-BE49-F238E27FC236}">
                  <a16:creationId xmlns:a16="http://schemas.microsoft.com/office/drawing/2014/main" id="{048E2832-1CE7-42DB-8668-A3CB3D5B28F7}"/>
                </a:ext>
              </a:extLst>
            </p:cNvPr>
            <p:cNvSpPr/>
            <p:nvPr/>
          </p:nvSpPr>
          <p:spPr>
            <a:xfrm>
              <a:off x="1585065" y="3902773"/>
              <a:ext cx="144618" cy="146494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9" name="Google Shape;457;p25">
              <a:extLst>
                <a:ext uri="{FF2B5EF4-FFF2-40B4-BE49-F238E27FC236}">
                  <a16:creationId xmlns:a16="http://schemas.microsoft.com/office/drawing/2014/main" id="{B5124F75-7C57-407B-8B68-B19859FA3982}"/>
                </a:ext>
              </a:extLst>
            </p:cNvPr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82146443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450;p25">
            <a:extLst>
              <a:ext uri="{FF2B5EF4-FFF2-40B4-BE49-F238E27FC236}">
                <a16:creationId xmlns:a16="http://schemas.microsoft.com/office/drawing/2014/main" id="{2563C32C-DC27-4D48-8C58-A4D77025176C}"/>
              </a:ext>
            </a:extLst>
          </p:cNvPr>
          <p:cNvSpPr/>
          <p:nvPr/>
        </p:nvSpPr>
        <p:spPr>
          <a:xfrm>
            <a:off x="10984307" y="481490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EB7E1B2-4C26-4C2C-B923-9887F531E4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586" r="20271" b="533"/>
          <a:stretch/>
        </p:blipFill>
        <p:spPr>
          <a:xfrm>
            <a:off x="6582148" y="2973403"/>
            <a:ext cx="4406391" cy="2775139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D736C7BE-2C8E-4866-AF41-299986C8E9A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947"/>
          <a:stretch/>
        </p:blipFill>
        <p:spPr>
          <a:xfrm>
            <a:off x="908559" y="1109458"/>
            <a:ext cx="4244839" cy="2122257"/>
          </a:xfrm>
          <a:prstGeom prst="rect">
            <a:avLst/>
          </a:prstGeom>
        </p:spPr>
      </p:pic>
      <p:cxnSp>
        <p:nvCxnSpPr>
          <p:cNvPr id="28" name="Соединитель: изогнутый 27">
            <a:extLst>
              <a:ext uri="{FF2B5EF4-FFF2-40B4-BE49-F238E27FC236}">
                <a16:creationId xmlns:a16="http://schemas.microsoft.com/office/drawing/2014/main" id="{17B28529-5E2E-494F-9E40-1BFDDACB827C}"/>
              </a:ext>
            </a:extLst>
          </p:cNvPr>
          <p:cNvCxnSpPr>
            <a:stCxn id="22" idx="0"/>
            <a:endCxn id="9" idx="1"/>
          </p:cNvCxnSpPr>
          <p:nvPr/>
        </p:nvCxnSpPr>
        <p:spPr>
          <a:xfrm rot="16200000" flipH="1">
            <a:off x="3180805" y="959631"/>
            <a:ext cx="3251515" cy="3551169"/>
          </a:xfrm>
          <a:prstGeom prst="curvedConnector4">
            <a:avLst>
              <a:gd name="adj1" fmla="val -21971"/>
              <a:gd name="adj2" fmla="val 80420"/>
            </a:avLst>
          </a:prstGeom>
          <a:noFill/>
          <a:ln w="76200" cap="flat">
            <a:solidFill>
              <a:srgbClr val="AFC6E6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34" name="Google Shape;458;p25">
            <a:extLst>
              <a:ext uri="{FF2B5EF4-FFF2-40B4-BE49-F238E27FC236}">
                <a16:creationId xmlns:a16="http://schemas.microsoft.com/office/drawing/2014/main" id="{A484F5ED-C562-494D-BF10-23FE9000677D}"/>
              </a:ext>
            </a:extLst>
          </p:cNvPr>
          <p:cNvGrpSpPr/>
          <p:nvPr/>
        </p:nvGrpSpPr>
        <p:grpSpPr>
          <a:xfrm>
            <a:off x="367634" y="352047"/>
            <a:ext cx="199001" cy="867198"/>
            <a:chOff x="4475150" y="4052605"/>
            <a:chExt cx="199001" cy="867198"/>
          </a:xfrm>
        </p:grpSpPr>
        <p:sp>
          <p:nvSpPr>
            <p:cNvPr id="35" name="Google Shape;459;p25">
              <a:extLst>
                <a:ext uri="{FF2B5EF4-FFF2-40B4-BE49-F238E27FC236}">
                  <a16:creationId xmlns:a16="http://schemas.microsoft.com/office/drawing/2014/main" id="{7AF9EFB2-5641-48EB-81DC-9E29163F14F0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Google Shape;460;p25">
              <a:extLst>
                <a:ext uri="{FF2B5EF4-FFF2-40B4-BE49-F238E27FC236}">
                  <a16:creationId xmlns:a16="http://schemas.microsoft.com/office/drawing/2014/main" id="{3997DD82-191C-4CC9-A9F2-A53E98FEDC8E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Google Shape;461;p25">
              <a:extLst>
                <a:ext uri="{FF2B5EF4-FFF2-40B4-BE49-F238E27FC236}">
                  <a16:creationId xmlns:a16="http://schemas.microsoft.com/office/drawing/2014/main" id="{2E2A8277-AE52-496A-A076-8B420DC6945E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8" name="Google Shape;450;p25">
            <a:extLst>
              <a:ext uri="{FF2B5EF4-FFF2-40B4-BE49-F238E27FC236}">
                <a16:creationId xmlns:a16="http://schemas.microsoft.com/office/drawing/2014/main" id="{5F4A0989-52F2-4D71-AC0D-DD14803795CD}"/>
              </a:ext>
            </a:extLst>
          </p:cNvPr>
          <p:cNvSpPr/>
          <p:nvPr/>
        </p:nvSpPr>
        <p:spPr>
          <a:xfrm>
            <a:off x="695265" y="851217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439;p25">
            <a:extLst>
              <a:ext uri="{FF2B5EF4-FFF2-40B4-BE49-F238E27FC236}">
                <a16:creationId xmlns:a16="http://schemas.microsoft.com/office/drawing/2014/main" id="{A943823B-9A7E-4D00-B01C-A9ED9BAB09AE}"/>
              </a:ext>
            </a:extLst>
          </p:cNvPr>
          <p:cNvSpPr/>
          <p:nvPr/>
        </p:nvSpPr>
        <p:spPr>
          <a:xfrm>
            <a:off x="11256638" y="4811251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Google Shape;439;p25">
            <a:extLst>
              <a:ext uri="{FF2B5EF4-FFF2-40B4-BE49-F238E27FC236}">
                <a16:creationId xmlns:a16="http://schemas.microsoft.com/office/drawing/2014/main" id="{D1F2EC65-27CB-42D9-8E1A-1B734195216D}"/>
              </a:ext>
            </a:extLst>
          </p:cNvPr>
          <p:cNvSpPr/>
          <p:nvPr/>
        </p:nvSpPr>
        <p:spPr>
          <a:xfrm>
            <a:off x="11334060" y="507885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1" name="Google Shape;451;p25">
            <a:extLst>
              <a:ext uri="{FF2B5EF4-FFF2-40B4-BE49-F238E27FC236}">
                <a16:creationId xmlns:a16="http://schemas.microsoft.com/office/drawing/2014/main" id="{C5B2C83D-1C03-4538-AFD5-19A63374BB4C}"/>
              </a:ext>
            </a:extLst>
          </p:cNvPr>
          <p:cNvGrpSpPr/>
          <p:nvPr/>
        </p:nvGrpSpPr>
        <p:grpSpPr>
          <a:xfrm>
            <a:off x="11338645" y="-1230978"/>
            <a:ext cx="199001" cy="2139769"/>
            <a:chOff x="8008096" y="2108910"/>
            <a:chExt cx="199001" cy="2139769"/>
          </a:xfrm>
        </p:grpSpPr>
        <p:sp>
          <p:nvSpPr>
            <p:cNvPr id="42" name="Google Shape;452;p25">
              <a:extLst>
                <a:ext uri="{FF2B5EF4-FFF2-40B4-BE49-F238E27FC236}">
                  <a16:creationId xmlns:a16="http://schemas.microsoft.com/office/drawing/2014/main" id="{CB5BA408-8697-4BF7-BB3D-1FDB1C88BEBE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Google Shape;453;p25">
              <a:extLst>
                <a:ext uri="{FF2B5EF4-FFF2-40B4-BE49-F238E27FC236}">
                  <a16:creationId xmlns:a16="http://schemas.microsoft.com/office/drawing/2014/main" id="{E79FCD7E-23AD-4A6E-B9C0-D2424B295768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4" name="Google Shape;451;p25">
            <a:extLst>
              <a:ext uri="{FF2B5EF4-FFF2-40B4-BE49-F238E27FC236}">
                <a16:creationId xmlns:a16="http://schemas.microsoft.com/office/drawing/2014/main" id="{32A9D23E-AA48-4B43-8411-1BAF34D8DD3F}"/>
              </a:ext>
            </a:extLst>
          </p:cNvPr>
          <p:cNvGrpSpPr/>
          <p:nvPr/>
        </p:nvGrpSpPr>
        <p:grpSpPr>
          <a:xfrm>
            <a:off x="1321992" y="4239155"/>
            <a:ext cx="199001" cy="2139769"/>
            <a:chOff x="8008096" y="2108910"/>
            <a:chExt cx="199001" cy="2139769"/>
          </a:xfrm>
        </p:grpSpPr>
        <p:sp>
          <p:nvSpPr>
            <p:cNvPr id="45" name="Google Shape;452;p25">
              <a:extLst>
                <a:ext uri="{FF2B5EF4-FFF2-40B4-BE49-F238E27FC236}">
                  <a16:creationId xmlns:a16="http://schemas.microsoft.com/office/drawing/2014/main" id="{2742C47B-A2E4-434C-B1F6-8F778A1AA541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Google Shape;453;p25">
              <a:extLst>
                <a:ext uri="{FF2B5EF4-FFF2-40B4-BE49-F238E27FC236}">
                  <a16:creationId xmlns:a16="http://schemas.microsoft.com/office/drawing/2014/main" id="{86C3CCF2-3DDB-4673-BB4E-2C0BAC429CC5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7" name="Google Shape;439;p25">
            <a:extLst>
              <a:ext uri="{FF2B5EF4-FFF2-40B4-BE49-F238E27FC236}">
                <a16:creationId xmlns:a16="http://schemas.microsoft.com/office/drawing/2014/main" id="{9B19C791-5819-4E86-A732-1972292EC498}"/>
              </a:ext>
            </a:extLst>
          </p:cNvPr>
          <p:cNvSpPr/>
          <p:nvPr/>
        </p:nvSpPr>
        <p:spPr>
          <a:xfrm>
            <a:off x="1564572" y="5532873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8" name="Google Shape;437;p25">
            <a:extLst>
              <a:ext uri="{FF2B5EF4-FFF2-40B4-BE49-F238E27FC236}">
                <a16:creationId xmlns:a16="http://schemas.microsoft.com/office/drawing/2014/main" id="{828AFE1E-2CB8-464C-BF80-786403CB191B}"/>
              </a:ext>
            </a:extLst>
          </p:cNvPr>
          <p:cNvSpPr/>
          <p:nvPr/>
        </p:nvSpPr>
        <p:spPr>
          <a:xfrm>
            <a:off x="695265" y="599032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37;p25">
            <a:extLst>
              <a:ext uri="{FF2B5EF4-FFF2-40B4-BE49-F238E27FC236}">
                <a16:creationId xmlns:a16="http://schemas.microsoft.com/office/drawing/2014/main" id="{58D33F6B-8723-4F31-9FE6-3F535A02B849}"/>
              </a:ext>
            </a:extLst>
          </p:cNvPr>
          <p:cNvSpPr/>
          <p:nvPr/>
        </p:nvSpPr>
        <p:spPr>
          <a:xfrm>
            <a:off x="11765113" y="946891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439;p25">
            <a:extLst>
              <a:ext uri="{FF2B5EF4-FFF2-40B4-BE49-F238E27FC236}">
                <a16:creationId xmlns:a16="http://schemas.microsoft.com/office/drawing/2014/main" id="{B2960501-A26B-45C6-9669-E2078E7D4EA2}"/>
              </a:ext>
            </a:extLst>
          </p:cNvPr>
          <p:cNvSpPr/>
          <p:nvPr/>
        </p:nvSpPr>
        <p:spPr>
          <a:xfrm>
            <a:off x="11488098" y="112692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Google Shape;437;p25">
            <a:extLst>
              <a:ext uri="{FF2B5EF4-FFF2-40B4-BE49-F238E27FC236}">
                <a16:creationId xmlns:a16="http://schemas.microsoft.com/office/drawing/2014/main" id="{FAD4EE21-59CA-4AAB-B059-42BE9673A56D}"/>
              </a:ext>
            </a:extLst>
          </p:cNvPr>
          <p:cNvSpPr/>
          <p:nvPr/>
        </p:nvSpPr>
        <p:spPr>
          <a:xfrm>
            <a:off x="11643679" y="124286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439;p25">
            <a:extLst>
              <a:ext uri="{FF2B5EF4-FFF2-40B4-BE49-F238E27FC236}">
                <a16:creationId xmlns:a16="http://schemas.microsoft.com/office/drawing/2014/main" id="{282C9446-988B-4CD9-9266-4B44559359CB}"/>
              </a:ext>
            </a:extLst>
          </p:cNvPr>
          <p:cNvSpPr/>
          <p:nvPr/>
        </p:nvSpPr>
        <p:spPr>
          <a:xfrm>
            <a:off x="11278214" y="5571892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Google Shape;437;p25">
            <a:extLst>
              <a:ext uri="{FF2B5EF4-FFF2-40B4-BE49-F238E27FC236}">
                <a16:creationId xmlns:a16="http://schemas.microsoft.com/office/drawing/2014/main" id="{EB43DC6F-41E6-453B-80B0-987CCB4356A0}"/>
              </a:ext>
            </a:extLst>
          </p:cNvPr>
          <p:cNvSpPr/>
          <p:nvPr/>
        </p:nvSpPr>
        <p:spPr>
          <a:xfrm>
            <a:off x="11433795" y="568782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437;p25">
            <a:extLst>
              <a:ext uri="{FF2B5EF4-FFF2-40B4-BE49-F238E27FC236}">
                <a16:creationId xmlns:a16="http://schemas.microsoft.com/office/drawing/2014/main" id="{DA22DD5E-3D66-4B2A-85F6-8431D3E1FE22}"/>
              </a:ext>
            </a:extLst>
          </p:cNvPr>
          <p:cNvSpPr/>
          <p:nvPr/>
        </p:nvSpPr>
        <p:spPr>
          <a:xfrm>
            <a:off x="11733523" y="533133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4551772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BD95D62-C83D-4C3E-AABD-4C009B844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331" y="951499"/>
            <a:ext cx="1961976" cy="3065588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D7904CE-BB07-4937-8FC9-56AC1D3808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575" y="2389774"/>
            <a:ext cx="2033412" cy="3065588"/>
          </a:xfrm>
          <a:prstGeom prst="rect">
            <a:avLst/>
          </a:prstGeom>
        </p:spPr>
      </p:pic>
      <p:cxnSp>
        <p:nvCxnSpPr>
          <p:cNvPr id="41" name="Соединитель: изогнутый 40">
            <a:extLst>
              <a:ext uri="{FF2B5EF4-FFF2-40B4-BE49-F238E27FC236}">
                <a16:creationId xmlns:a16="http://schemas.microsoft.com/office/drawing/2014/main" id="{50924D72-0BEC-45C3-9F06-28F9008F9AE8}"/>
              </a:ext>
            </a:extLst>
          </p:cNvPr>
          <p:cNvCxnSpPr>
            <a:cxnSpLocks/>
            <a:stCxn id="11" idx="1"/>
            <a:endCxn id="14" idx="1"/>
          </p:cNvCxnSpPr>
          <p:nvPr/>
        </p:nvCxnSpPr>
        <p:spPr>
          <a:xfrm rot="10800000" flipH="1" flipV="1">
            <a:off x="2456331" y="2484292"/>
            <a:ext cx="5192244" cy="1438275"/>
          </a:xfrm>
          <a:prstGeom prst="curvedConnector5">
            <a:avLst>
              <a:gd name="adj1" fmla="val -9540"/>
              <a:gd name="adj2" fmla="val -145715"/>
              <a:gd name="adj3" fmla="val 52933"/>
            </a:avLst>
          </a:prstGeom>
          <a:noFill/>
          <a:ln w="76200" cap="flat">
            <a:solidFill>
              <a:srgbClr val="AFC6E6"/>
            </a:solidFill>
            <a:prstDash val="solid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60" name="Google Shape;458;p25">
            <a:extLst>
              <a:ext uri="{FF2B5EF4-FFF2-40B4-BE49-F238E27FC236}">
                <a16:creationId xmlns:a16="http://schemas.microsoft.com/office/drawing/2014/main" id="{7154E486-F7F8-4741-8F12-7667DBC7C260}"/>
              </a:ext>
            </a:extLst>
          </p:cNvPr>
          <p:cNvGrpSpPr/>
          <p:nvPr/>
        </p:nvGrpSpPr>
        <p:grpSpPr>
          <a:xfrm>
            <a:off x="11530934" y="201508"/>
            <a:ext cx="199001" cy="867198"/>
            <a:chOff x="4475150" y="4052605"/>
            <a:chExt cx="199001" cy="867198"/>
          </a:xfrm>
        </p:grpSpPr>
        <p:sp>
          <p:nvSpPr>
            <p:cNvPr id="61" name="Google Shape;459;p25">
              <a:extLst>
                <a:ext uri="{FF2B5EF4-FFF2-40B4-BE49-F238E27FC236}">
                  <a16:creationId xmlns:a16="http://schemas.microsoft.com/office/drawing/2014/main" id="{BEEF907E-FC96-4C85-BAA1-F02D3EF97804}"/>
                </a:ext>
              </a:extLst>
            </p:cNvPr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2" name="Google Shape;460;p25">
              <a:extLst>
                <a:ext uri="{FF2B5EF4-FFF2-40B4-BE49-F238E27FC236}">
                  <a16:creationId xmlns:a16="http://schemas.microsoft.com/office/drawing/2014/main" id="{8F8D94B0-E351-4200-90EB-A3B63E7E806F}"/>
                </a:ext>
              </a:extLst>
            </p:cNvPr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3" name="Google Shape;461;p25">
              <a:extLst>
                <a:ext uri="{FF2B5EF4-FFF2-40B4-BE49-F238E27FC236}">
                  <a16:creationId xmlns:a16="http://schemas.microsoft.com/office/drawing/2014/main" id="{93931AF8-A2B2-438A-B738-67859747B295}"/>
                </a:ext>
              </a:extLst>
            </p:cNvPr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4" name="Google Shape;450;p25">
            <a:extLst>
              <a:ext uri="{FF2B5EF4-FFF2-40B4-BE49-F238E27FC236}">
                <a16:creationId xmlns:a16="http://schemas.microsoft.com/office/drawing/2014/main" id="{0D882360-A432-4A5D-8FA5-F5C556138AA5}"/>
              </a:ext>
            </a:extLst>
          </p:cNvPr>
          <p:cNvSpPr/>
          <p:nvPr/>
        </p:nvSpPr>
        <p:spPr>
          <a:xfrm>
            <a:off x="11858565" y="700678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437;p25">
            <a:extLst>
              <a:ext uri="{FF2B5EF4-FFF2-40B4-BE49-F238E27FC236}">
                <a16:creationId xmlns:a16="http://schemas.microsoft.com/office/drawing/2014/main" id="{E8B57456-0D60-47D9-9E66-5BCAB262A3F9}"/>
              </a:ext>
            </a:extLst>
          </p:cNvPr>
          <p:cNvSpPr/>
          <p:nvPr/>
        </p:nvSpPr>
        <p:spPr>
          <a:xfrm>
            <a:off x="725638" y="5595091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439;p25">
            <a:extLst>
              <a:ext uri="{FF2B5EF4-FFF2-40B4-BE49-F238E27FC236}">
                <a16:creationId xmlns:a16="http://schemas.microsoft.com/office/drawing/2014/main" id="{4D463BA4-0D04-4617-843E-0325DA6C088F}"/>
              </a:ext>
            </a:extLst>
          </p:cNvPr>
          <p:cNvSpPr/>
          <p:nvPr/>
        </p:nvSpPr>
        <p:spPr>
          <a:xfrm>
            <a:off x="448623" y="5775127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Google Shape;437;p25">
            <a:extLst>
              <a:ext uri="{FF2B5EF4-FFF2-40B4-BE49-F238E27FC236}">
                <a16:creationId xmlns:a16="http://schemas.microsoft.com/office/drawing/2014/main" id="{EF514A21-118D-45BD-832D-5255FA9CFFBD}"/>
              </a:ext>
            </a:extLst>
          </p:cNvPr>
          <p:cNvSpPr/>
          <p:nvPr/>
        </p:nvSpPr>
        <p:spPr>
          <a:xfrm>
            <a:off x="604204" y="5891060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451;p25">
            <a:extLst>
              <a:ext uri="{FF2B5EF4-FFF2-40B4-BE49-F238E27FC236}">
                <a16:creationId xmlns:a16="http://schemas.microsoft.com/office/drawing/2014/main" id="{836FB766-5752-4942-B84F-33125CC5E61E}"/>
              </a:ext>
            </a:extLst>
          </p:cNvPr>
          <p:cNvGrpSpPr/>
          <p:nvPr/>
        </p:nvGrpSpPr>
        <p:grpSpPr>
          <a:xfrm>
            <a:off x="11379383" y="1414407"/>
            <a:ext cx="199001" cy="2139769"/>
            <a:chOff x="8008096" y="2108910"/>
            <a:chExt cx="199001" cy="2139769"/>
          </a:xfrm>
        </p:grpSpPr>
        <p:sp>
          <p:nvSpPr>
            <p:cNvPr id="69" name="Google Shape;452;p25">
              <a:extLst>
                <a:ext uri="{FF2B5EF4-FFF2-40B4-BE49-F238E27FC236}">
                  <a16:creationId xmlns:a16="http://schemas.microsoft.com/office/drawing/2014/main" id="{B323F878-B473-4141-8D4F-F6FB87A0DF09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0" name="Google Shape;453;p25">
              <a:extLst>
                <a:ext uri="{FF2B5EF4-FFF2-40B4-BE49-F238E27FC236}">
                  <a16:creationId xmlns:a16="http://schemas.microsoft.com/office/drawing/2014/main" id="{CDE75D8C-BDD8-44FD-B95A-47514B4CDC43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1" name="Google Shape;437;p25">
            <a:extLst>
              <a:ext uri="{FF2B5EF4-FFF2-40B4-BE49-F238E27FC236}">
                <a16:creationId xmlns:a16="http://schemas.microsoft.com/office/drawing/2014/main" id="{713CECC1-8B60-4CDB-AE07-51DCDF91B69D}"/>
              </a:ext>
            </a:extLst>
          </p:cNvPr>
          <p:cNvSpPr/>
          <p:nvPr/>
        </p:nvSpPr>
        <p:spPr>
          <a:xfrm>
            <a:off x="362562" y="241011"/>
            <a:ext cx="240118" cy="231020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437;p25">
            <a:extLst>
              <a:ext uri="{FF2B5EF4-FFF2-40B4-BE49-F238E27FC236}">
                <a16:creationId xmlns:a16="http://schemas.microsoft.com/office/drawing/2014/main" id="{95B339D3-75D4-486D-A20B-5CAE1F1A4A98}"/>
              </a:ext>
            </a:extLst>
          </p:cNvPr>
          <p:cNvSpPr/>
          <p:nvPr/>
        </p:nvSpPr>
        <p:spPr>
          <a:xfrm>
            <a:off x="454391" y="1129348"/>
            <a:ext cx="148289" cy="156749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439;p25">
            <a:extLst>
              <a:ext uri="{FF2B5EF4-FFF2-40B4-BE49-F238E27FC236}">
                <a16:creationId xmlns:a16="http://schemas.microsoft.com/office/drawing/2014/main" id="{F9ED00C4-46E3-4551-8861-FA4C63C3D837}"/>
              </a:ext>
            </a:extLst>
          </p:cNvPr>
          <p:cNvSpPr/>
          <p:nvPr/>
        </p:nvSpPr>
        <p:spPr>
          <a:xfrm>
            <a:off x="310519" y="779577"/>
            <a:ext cx="199002" cy="198974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74" name="Google Shape;451;p25">
            <a:extLst>
              <a:ext uri="{FF2B5EF4-FFF2-40B4-BE49-F238E27FC236}">
                <a16:creationId xmlns:a16="http://schemas.microsoft.com/office/drawing/2014/main" id="{47443CBF-AFE8-48B0-B05B-BF52AA3F00D3}"/>
              </a:ext>
            </a:extLst>
          </p:cNvPr>
          <p:cNvGrpSpPr/>
          <p:nvPr/>
        </p:nvGrpSpPr>
        <p:grpSpPr>
          <a:xfrm>
            <a:off x="785588" y="779577"/>
            <a:ext cx="199001" cy="2139769"/>
            <a:chOff x="8008096" y="2108910"/>
            <a:chExt cx="199001" cy="2139769"/>
          </a:xfrm>
        </p:grpSpPr>
        <p:sp>
          <p:nvSpPr>
            <p:cNvPr id="75" name="Google Shape;452;p25">
              <a:extLst>
                <a:ext uri="{FF2B5EF4-FFF2-40B4-BE49-F238E27FC236}">
                  <a16:creationId xmlns:a16="http://schemas.microsoft.com/office/drawing/2014/main" id="{1ED383A3-5CB6-4C75-BE89-82142DDE1020}"/>
                </a:ext>
              </a:extLst>
            </p:cNvPr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Google Shape;453;p25">
              <a:extLst>
                <a:ext uri="{FF2B5EF4-FFF2-40B4-BE49-F238E27FC236}">
                  <a16:creationId xmlns:a16="http://schemas.microsoft.com/office/drawing/2014/main" id="{8629472B-B1AD-4860-A22B-F4B9471ED0DD}"/>
                </a:ext>
              </a:extLst>
            </p:cNvPr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77" name="Google Shape;450;p25">
            <a:extLst>
              <a:ext uri="{FF2B5EF4-FFF2-40B4-BE49-F238E27FC236}">
                <a16:creationId xmlns:a16="http://schemas.microsoft.com/office/drawing/2014/main" id="{DD0EE3D7-0835-4E0C-9AB7-F5312BA1CE7B}"/>
              </a:ext>
            </a:extLst>
          </p:cNvPr>
          <p:cNvSpPr/>
          <p:nvPr/>
        </p:nvSpPr>
        <p:spPr>
          <a:xfrm>
            <a:off x="585108" y="1676508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439;p25">
            <a:extLst>
              <a:ext uri="{FF2B5EF4-FFF2-40B4-BE49-F238E27FC236}">
                <a16:creationId xmlns:a16="http://schemas.microsoft.com/office/drawing/2014/main" id="{7BC5F3D8-96AB-48A8-AC79-AAB04BAA16C2}"/>
              </a:ext>
            </a:extLst>
          </p:cNvPr>
          <p:cNvSpPr/>
          <p:nvPr/>
        </p:nvSpPr>
        <p:spPr>
          <a:xfrm>
            <a:off x="9681987" y="2028592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9" name="Google Shape;437;p25">
            <a:extLst>
              <a:ext uri="{FF2B5EF4-FFF2-40B4-BE49-F238E27FC236}">
                <a16:creationId xmlns:a16="http://schemas.microsoft.com/office/drawing/2014/main" id="{5FA22F4C-DC94-4D61-BE63-A685AAB603C0}"/>
              </a:ext>
            </a:extLst>
          </p:cNvPr>
          <p:cNvSpPr/>
          <p:nvPr/>
        </p:nvSpPr>
        <p:spPr>
          <a:xfrm>
            <a:off x="9837568" y="214452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439;p25">
            <a:extLst>
              <a:ext uri="{FF2B5EF4-FFF2-40B4-BE49-F238E27FC236}">
                <a16:creationId xmlns:a16="http://schemas.microsoft.com/office/drawing/2014/main" id="{75C3DF07-6AF3-4149-BFC9-10A65E511122}"/>
              </a:ext>
            </a:extLst>
          </p:cNvPr>
          <p:cNvSpPr/>
          <p:nvPr/>
        </p:nvSpPr>
        <p:spPr>
          <a:xfrm>
            <a:off x="4578434" y="3922568"/>
            <a:ext cx="199001" cy="198975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1" name="Google Shape;439;p25">
            <a:extLst>
              <a:ext uri="{FF2B5EF4-FFF2-40B4-BE49-F238E27FC236}">
                <a16:creationId xmlns:a16="http://schemas.microsoft.com/office/drawing/2014/main" id="{727A7CED-DAF3-4C0A-8412-D28D2930EA0F}"/>
              </a:ext>
            </a:extLst>
          </p:cNvPr>
          <p:cNvSpPr/>
          <p:nvPr/>
        </p:nvSpPr>
        <p:spPr>
          <a:xfrm>
            <a:off x="4655856" y="4190175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chemeClr val="accent2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2" name="Google Shape;437;p25">
            <a:extLst>
              <a:ext uri="{FF2B5EF4-FFF2-40B4-BE49-F238E27FC236}">
                <a16:creationId xmlns:a16="http://schemas.microsoft.com/office/drawing/2014/main" id="{08779A39-04C5-47A4-BB1E-904CC472EADD}"/>
              </a:ext>
            </a:extLst>
          </p:cNvPr>
          <p:cNvSpPr/>
          <p:nvPr/>
        </p:nvSpPr>
        <p:spPr>
          <a:xfrm>
            <a:off x="5055319" y="4442656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6671095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D0CD2EF2-F081-534F-8DE3-C9E18D8807E4}" vid="{DC9C18EE-4480-0C46-B022-FA942297076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8090</TotalTime>
  <Words>179</Words>
  <Application>Microsoft Office PowerPoint</Application>
  <PresentationFormat>Широкоэкранный</PresentationFormat>
  <Paragraphs>57</Paragraphs>
  <Slides>20</Slides>
  <Notes>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20</vt:i4>
      </vt:variant>
    </vt:vector>
  </HeadingPairs>
  <TitlesOfParts>
    <vt:vector size="26" baseType="lpstr">
      <vt:lpstr>Arial</vt:lpstr>
      <vt:lpstr>Wingdings</vt:lpstr>
      <vt:lpstr>CoFo Sans Medium</vt:lpstr>
      <vt:lpstr>CoFo Sans</vt:lpstr>
      <vt:lpstr>Calibri</vt:lpstr>
      <vt:lpstr>Тема1</vt:lpstr>
      <vt:lpstr>Кейс «Классификация позитивных комментариев по работе  управляющей компании» </vt:lpstr>
      <vt:lpstr>Работу выполнили</vt:lpstr>
      <vt:lpstr>Задачи</vt:lpstr>
      <vt:lpstr>Этапы работы</vt:lpstr>
      <vt:lpstr>Разметка</vt:lpstr>
      <vt:lpstr>Презентация PowerPoint</vt:lpstr>
      <vt:lpstr>Очистка и форматирование</vt:lpstr>
      <vt:lpstr>Презентация PowerPoint</vt:lpstr>
      <vt:lpstr>Презентация PowerPoint</vt:lpstr>
      <vt:lpstr>Анализ</vt:lpstr>
      <vt:lpstr>Презентация PowerPoint</vt:lpstr>
      <vt:lpstr>Презентация PowerPoint</vt:lpstr>
      <vt:lpstr>Презентация PowerPoint</vt:lpstr>
      <vt:lpstr>Подготовка данных</vt:lpstr>
      <vt:lpstr>Презентация PowerPoint</vt:lpstr>
      <vt:lpstr>Обучение моделей</vt:lpstr>
      <vt:lpstr>Презентация PowerPoint</vt:lpstr>
      <vt:lpstr>Презентация PowerPoint</vt:lpstr>
      <vt:lpstr>Сложности и ошибки</vt:lpstr>
      <vt:lpstr>Заключение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Ангелина Колпакова</cp:lastModifiedBy>
  <cp:revision>984</cp:revision>
  <dcterms:created xsi:type="dcterms:W3CDTF">2022-08-25T11:16:35Z</dcterms:created>
  <dcterms:modified xsi:type="dcterms:W3CDTF">2025-05-21T07:00:00Z</dcterms:modified>
</cp:coreProperties>
</file>